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5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4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6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1BB45C-10BD-4F18-9F75-13EB65DB561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E960B0-9CBA-4FD1-A3D8-A99BB312D6B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4vpr.ru/6-klass/575-demoversija-vpr-2024-po-matematike-dlja-6-klassa.html" TargetMode="External"/><Relationship Id="rId2" Type="http://schemas.openxmlformats.org/officeDocument/2006/relationships/hyperlink" Target="https://math6-vpr.sdamgia.ru/?ysclid=ls1op7vx3c6791459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irov1968.minobr63.ru/" TargetMode="External"/><Relationship Id="rId4" Type="http://schemas.openxmlformats.org/officeDocument/2006/relationships/hyperlink" Target="https://fioco.ru/obraztsi_i_opisaniya_vpr_202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EE9716C1-AF6C-48AA-80EF-993A709B3358}"/>
              </a:ext>
            </a:extLst>
          </p:cNvPr>
          <p:cNvSpPr txBox="1">
            <a:spLocks/>
          </p:cNvSpPr>
          <p:nvPr/>
        </p:nvSpPr>
        <p:spPr>
          <a:xfrm>
            <a:off x="594804" y="-1522781"/>
            <a:ext cx="10741979" cy="547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35»</a:t>
            </a:r>
            <a:b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Каменск-Уральский ГО</a:t>
            </a:r>
            <a:b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«Функциональная грамотность: формирование математической грамотности </a:t>
            </a:r>
          </a:p>
          <a:p>
            <a:pPr algn="ctr"/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уроках математики посредством чек-листов»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B893EC0-CDB9-4329-ADD7-3733DC8CC43D}"/>
              </a:ext>
            </a:extLst>
          </p:cNvPr>
          <p:cNvSpPr txBox="1">
            <a:spLocks/>
          </p:cNvSpPr>
          <p:nvPr/>
        </p:nvSpPr>
        <p:spPr>
          <a:xfrm>
            <a:off x="3752283" y="4085950"/>
            <a:ext cx="7854696" cy="128588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математики 1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кв.категории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Буркова Ирина Андреевна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CCA62">
                  <a:lumMod val="5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C2082-4C4C-4810-82B4-C801405AD40D}"/>
              </a:ext>
            </a:extLst>
          </p:cNvPr>
          <p:cNvSpPr txBox="1"/>
          <p:nvPr/>
        </p:nvSpPr>
        <p:spPr>
          <a:xfrm>
            <a:off x="3670916" y="5753971"/>
            <a:ext cx="4589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2024 г.</a:t>
            </a:r>
          </a:p>
          <a:p>
            <a:pPr algn="ctr"/>
            <a:r>
              <a:rPr lang="ru-RU" dirty="0"/>
              <a:t>г. Каменск-Уральский</a:t>
            </a:r>
          </a:p>
        </p:txBody>
      </p:sp>
    </p:spTree>
    <p:extLst>
      <p:ext uri="{BB962C8B-B14F-4D97-AF65-F5344CB8AC3E}">
        <p14:creationId xmlns:p14="http://schemas.microsoft.com/office/powerpoint/2010/main" val="210281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0989B-741C-48AF-8503-5A6A4118EB56}"/>
              </a:ext>
            </a:extLst>
          </p:cNvPr>
          <p:cNvSpPr txBox="1"/>
          <p:nvPr/>
        </p:nvSpPr>
        <p:spPr>
          <a:xfrm>
            <a:off x="893685" y="1278384"/>
            <a:ext cx="10404629" cy="401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089785" algn="l"/>
              </a:tabLs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источников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089785" algn="l"/>
              </a:tabLst>
            </a:pPr>
            <a:r>
              <a:rPr lang="ru-RU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https://math6-vpr.sdamgia.ru/?ysclid=ls1op7vx3c679145936</a:t>
            </a:r>
            <a:r>
              <a:rPr lang="ru-RU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089785" algn="l"/>
              </a:tabLst>
            </a:pPr>
            <a:r>
              <a:rPr lang="ru-RU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https://4vpr.ru/6-klass/575-demoversija-vpr-2024-po-matematike-dlja-6-klassa.html</a:t>
            </a:r>
            <a:endParaRPr lang="ru-RU" sz="24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089785" algn="l"/>
              </a:tabLst>
            </a:pPr>
            <a:r>
              <a:rPr lang="ru-RU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https://fioco.ru/obraztsi_i_opisaniya_vpr_2023</a:t>
            </a:r>
            <a:endParaRPr lang="ru-RU" sz="24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2089785" algn="l"/>
              </a:tabLst>
            </a:pPr>
            <a:r>
              <a:rPr lang="ru-RU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http://kirov1968.minobr63.ru</a:t>
            </a:r>
            <a:r>
              <a:rPr lang="ru-RU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 задач по функциональной грамотности для обучающихся 5-9 классов.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2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50964-9EEB-4680-9A35-2D5E8863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21BE8E-A775-4E46-9D53-5EE01D71A3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1E3252-FF96-48BB-9FEB-71EBFB87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6DA95-78EE-4E71-AA99-B3EC1902A7C7}"/>
              </a:ext>
            </a:extLst>
          </p:cNvPr>
          <p:cNvSpPr txBox="1"/>
          <p:nvPr/>
        </p:nvSpPr>
        <p:spPr>
          <a:xfrm>
            <a:off x="457200" y="255410"/>
            <a:ext cx="1135379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36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600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чек-лист по финансовой грамотности для урока математики в 7 классе.</a:t>
            </a:r>
            <a:endParaRPr lang="ru-RU" sz="3600" kern="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ru-RU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Чек-лист является эффективным способом актуализации знаний по функциональной грамотности.</a:t>
            </a:r>
            <a:endParaRPr lang="ru-RU" sz="36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3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36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buFont typeface="+mj-lt"/>
              <a:buAutoNum type="arabicPeriod"/>
            </a:pPr>
            <a:r>
              <a:rPr lang="ru-RU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особенности чек-листов.</a:t>
            </a:r>
            <a:endParaRPr lang="ru-RU" sz="36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buFont typeface="+mj-lt"/>
              <a:buAutoNum type="arabicPeriod"/>
            </a:pPr>
            <a:r>
              <a:rPr lang="ru-RU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практико-ориентированные задачи для разработки чек-листа.</a:t>
            </a:r>
            <a:endParaRPr lang="ru-RU" sz="36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spcAft>
                <a:spcPts val="800"/>
              </a:spcAft>
              <a:buFont typeface="+mj-lt"/>
              <a:buAutoNum type="arabicPeriod"/>
            </a:pPr>
            <a:r>
              <a:rPr lang="ru-RU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чек-лист для учащихся 7 класса на уроке математики.</a:t>
            </a:r>
            <a:endParaRPr lang="ru-RU" sz="36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0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4FE8-FCFD-4B9B-A55A-9CAC7477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30" y="443173"/>
            <a:ext cx="10901779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Основные особенности использования чек-листов на уроках в рамках функциональной грамотности: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1ACC5-4125-4133-B60F-7A6CA1EDBB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может внести коррективы в программу обучения, скорректировать методы и приёмы обучения с учетом потребностей учащихся, повысить уровень умений и навыков по функциональной грамотности обучающихся.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8C3E2-9A9A-4D3C-8FF8-D232DBCF6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764716" cy="40233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Учащиеся могут получить от учителя обратную связь и, используя её, изменить подходы к получению знаний, повысить уровень образовательных достижений и развития умений и навыков по функциональной грамотности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9331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70778-FDC3-4DD7-9384-5205159F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212355"/>
            <a:ext cx="11390049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Подбор практико-ориентированных задач для разработки чек-листа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2C95A-2BDA-4AAE-9DEE-8C528552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" y="2267150"/>
            <a:ext cx="5822361" cy="3415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A7B745-AE5B-4982-B48E-C8BA2E78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9357"/>
            <a:ext cx="5245923" cy="37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70778-FDC3-4DD7-9384-5205159F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212355"/>
            <a:ext cx="11390049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Подбор практико-ориентированных задач для разработки чек-листа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17EC6-7967-48B4-9509-C956F0D4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1" y="1761599"/>
            <a:ext cx="5771514" cy="3831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FFE11-EB8D-4606-9547-89F55D00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498" y="1538313"/>
            <a:ext cx="4407920" cy="51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3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70778-FDC3-4DD7-9384-5205159F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212355"/>
            <a:ext cx="11390049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Подбор практико-ориентированных задач для разработки чек-листа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224643-1FB8-4D89-92F4-8DE90D0F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80" y="1425583"/>
            <a:ext cx="7892839" cy="50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F87071-000B-4326-84D2-9F0C7763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32" y="0"/>
            <a:ext cx="626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93A53-9828-4A6B-A163-4AA1A006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3336"/>
            <a:ext cx="12073573" cy="67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5F9A4A-35E4-453B-99C4-FCC81A0D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16" y="0"/>
            <a:ext cx="5356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247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Bookman Old Style</vt:lpstr>
      <vt:lpstr>Calibri</vt:lpstr>
      <vt:lpstr>Constantia</vt:lpstr>
      <vt:lpstr>Times New Roman</vt:lpstr>
      <vt:lpstr>Tw Cen MT</vt:lpstr>
      <vt:lpstr>Tw Cen MT Condensed</vt:lpstr>
      <vt:lpstr>Wingdings 2</vt:lpstr>
      <vt:lpstr>Wingdings 3</vt:lpstr>
      <vt:lpstr>Интеграл</vt:lpstr>
      <vt:lpstr>Презентация PowerPoint</vt:lpstr>
      <vt:lpstr>Презентация PowerPoint</vt:lpstr>
      <vt:lpstr>Основные особенности использования чек-листов на уроках в рамках функциональной грамотности:</vt:lpstr>
      <vt:lpstr>Подбор практико-ориентированных задач для разработки чек-листа</vt:lpstr>
      <vt:lpstr>Подбор практико-ориентированных задач для разработки чек-листа</vt:lpstr>
      <vt:lpstr>Подбор практико-ориентированных задач для разработки чек-листа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2024-02-29T02:55:28Z</dcterms:created>
  <dcterms:modified xsi:type="dcterms:W3CDTF">2024-03-29T06:05:47Z</dcterms:modified>
</cp:coreProperties>
</file>