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4"/>
  </p:notesMasterIdLst>
  <p:sldIdLst>
    <p:sldId id="332" r:id="rId2"/>
    <p:sldId id="361" r:id="rId3"/>
    <p:sldId id="341" r:id="rId4"/>
    <p:sldId id="342" r:id="rId5"/>
    <p:sldId id="345" r:id="rId6"/>
    <p:sldId id="343" r:id="rId7"/>
    <p:sldId id="346" r:id="rId8"/>
    <p:sldId id="347" r:id="rId9"/>
    <p:sldId id="344" r:id="rId10"/>
    <p:sldId id="351" r:id="rId11"/>
    <p:sldId id="335" r:id="rId12"/>
    <p:sldId id="352" r:id="rId13"/>
    <p:sldId id="291" r:id="rId14"/>
    <p:sldId id="365" r:id="rId15"/>
    <p:sldId id="364" r:id="rId16"/>
    <p:sldId id="366" r:id="rId17"/>
    <p:sldId id="349" r:id="rId18"/>
    <p:sldId id="348" r:id="rId19"/>
    <p:sldId id="363" r:id="rId20"/>
    <p:sldId id="360" r:id="rId21"/>
    <p:sldId id="362" r:id="rId22"/>
    <p:sldId id="35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CCCC00"/>
    <a:srgbClr val="FFCC00"/>
    <a:srgbClr val="0099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 varScale="1">
        <p:scale>
          <a:sx n="92" d="100"/>
          <a:sy n="92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E813A-B19E-45FE-B8B1-034DE5F56143}" type="presOf" srcId="{FA608CFA-CF16-490A-BB90-A6429FD6F791}" destId="{1E5A392E-3F7C-44A2-8C41-4E1DB5586E97}" srcOrd="0" destOrd="0" presId="urn:microsoft.com/office/officeart/2005/8/layout/vProcess5"/>
    <dgm:cxn modelId="{1FFBFB68-E83C-4EDE-922C-7451931DE13E}" type="presOf" srcId="{FA608CFA-CF16-490A-BB90-A6429FD6F791}" destId="{3ADBD2E2-7003-4B11-B4F1-AD8E2D4BB4D7}" srcOrd="1" destOrd="0" presId="urn:microsoft.com/office/officeart/2005/8/layout/vProcess5"/>
    <dgm:cxn modelId="{B17C0093-67FA-4477-947A-1214107133A5}" type="presOf" srcId="{721B50E3-ECBF-491A-B76C-C46C7FAADB52}" destId="{884BC9B3-B84E-4676-9374-BBC2FE31FD26}" srcOrd="0" destOrd="0" presId="urn:microsoft.com/office/officeart/2005/8/layout/vProcess5"/>
    <dgm:cxn modelId="{09E6C996-27F6-46F0-89AE-947A9BEE6863}" type="presOf" srcId="{45B53B81-E742-4BAB-AFF7-A20AF708D3B7}" destId="{C56AF9B3-8709-43AC-B3D5-F998DAB58A39}" srcOrd="1" destOrd="0" presId="urn:microsoft.com/office/officeart/2005/8/layout/vProcess5"/>
    <dgm:cxn modelId="{8339ABB3-E59E-41B4-ABD4-EC5AB8BC3065}" type="presOf" srcId="{9A0CBF6B-E60A-4C61-BBC1-34FF3DBAEF0A}" destId="{F3EF1E79-7EC9-4960-A24C-814A5A84B634}" srcOrd="0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033F39E7-B381-4927-B59F-91A02DC19517}" type="presOf" srcId="{00CBC66D-1B7A-4F22-B6F1-6F6CB63DC780}" destId="{A609E14C-EDB5-4E64-90AD-47FCAF0613CF}" srcOrd="0" destOrd="0" presId="urn:microsoft.com/office/officeart/2005/8/layout/vProcess5"/>
    <dgm:cxn modelId="{01295891-DB17-48FD-90F3-8423969D0EAC}" type="presOf" srcId="{4626B08F-C009-4BB1-AF55-9FA9C276CF99}" destId="{F93DA70A-D795-48DA-9341-13AF16C48F54}" srcOrd="0" destOrd="0" presId="urn:microsoft.com/office/officeart/2005/8/layout/vProcess5"/>
    <dgm:cxn modelId="{0AE25E38-2898-499E-B4EE-305E8A407496}" type="presOf" srcId="{45B53B81-E742-4BAB-AFF7-A20AF708D3B7}" destId="{F71785CE-6F19-4C27-B3D5-3AFDDF20C8C3}" srcOrd="0" destOrd="0" presId="urn:microsoft.com/office/officeart/2005/8/layout/vProcess5"/>
    <dgm:cxn modelId="{6A30B3B2-4A9E-479C-A3BB-F5CB1C31D744}" type="presOf" srcId="{4626B08F-C009-4BB1-AF55-9FA9C276CF99}" destId="{01604B2A-7C25-489B-9492-C6FF3A6163CC}" srcOrd="1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60B17B8B-70D4-4CC7-AB94-E11A6E35A90E}" type="presOf" srcId="{2E89B0A3-9F12-4071-BCA4-214F1147FF55}" destId="{7C499FAF-9D9C-42F8-BEC5-957F28144776}" srcOrd="1" destOrd="0" presId="urn:microsoft.com/office/officeart/2005/8/layout/vProcess5"/>
    <dgm:cxn modelId="{47EABA20-D585-4F52-9726-C54CF077461E}" type="presOf" srcId="{721B50E3-ECBF-491A-B76C-C46C7FAADB52}" destId="{A2C91E11-39A1-4F59-B532-5BE176D36C64}" srcOrd="1" destOrd="0" presId="urn:microsoft.com/office/officeart/2005/8/layout/vProcess5"/>
    <dgm:cxn modelId="{0A2D6DB3-0BA5-43E3-A125-5ED7E5E8A82F}" type="presOf" srcId="{A0C50F6A-466E-42B6-9971-36ACA238928E}" destId="{8BB371AE-34FB-4BDD-B2AD-A3151A936DAD}" srcOrd="0" destOrd="0" presId="urn:microsoft.com/office/officeart/2005/8/layout/vProcess5"/>
    <dgm:cxn modelId="{F20211AD-77BB-4700-A0F7-E6FCE0BBBB2E}" type="presOf" srcId="{D449EE48-EF4F-44E4-B528-65D34516E1E2}" destId="{23E91022-2AA1-4790-84CD-FE7D3F9DCAF6}" srcOrd="0" destOrd="0" presId="urn:microsoft.com/office/officeart/2005/8/layout/vProcess5"/>
    <dgm:cxn modelId="{7B1D6112-5F84-4433-8AF6-42A276C1EB58}" type="presOf" srcId="{3170618A-ED3E-4169-8C1E-8FB8C6B765AB}" destId="{D889C0F7-4062-47C2-9CE2-F6405012B94F}" srcOrd="0" destOrd="0" presId="urn:microsoft.com/office/officeart/2005/8/layout/vProcess5"/>
    <dgm:cxn modelId="{989B6055-0E0C-46C1-A6BE-7CC27C5EF854}" type="presOf" srcId="{2E89B0A3-9F12-4071-BCA4-214F1147FF55}" destId="{18205081-9C2D-4D83-9B4D-D57F5E3DD1A9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8864F0B2-7824-48BD-A0E5-4CA9D4AEEF0E}" type="presParOf" srcId="{D889C0F7-4062-47C2-9CE2-F6405012B94F}" destId="{1B215473-7855-487B-8EBB-5D606F84E1D7}" srcOrd="0" destOrd="0" presId="urn:microsoft.com/office/officeart/2005/8/layout/vProcess5"/>
    <dgm:cxn modelId="{75C1739C-1511-4A9E-A152-CA383F10B423}" type="presParOf" srcId="{D889C0F7-4062-47C2-9CE2-F6405012B94F}" destId="{F71785CE-6F19-4C27-B3D5-3AFDDF20C8C3}" srcOrd="1" destOrd="0" presId="urn:microsoft.com/office/officeart/2005/8/layout/vProcess5"/>
    <dgm:cxn modelId="{B01AFA4D-6EC8-4F99-99C5-1481D7B064AE}" type="presParOf" srcId="{D889C0F7-4062-47C2-9CE2-F6405012B94F}" destId="{F93DA70A-D795-48DA-9341-13AF16C48F54}" srcOrd="2" destOrd="0" presId="urn:microsoft.com/office/officeart/2005/8/layout/vProcess5"/>
    <dgm:cxn modelId="{126CE1D3-BD9D-4380-93DA-E7566A036F3E}" type="presParOf" srcId="{D889C0F7-4062-47C2-9CE2-F6405012B94F}" destId="{884BC9B3-B84E-4676-9374-BBC2FE31FD26}" srcOrd="3" destOrd="0" presId="urn:microsoft.com/office/officeart/2005/8/layout/vProcess5"/>
    <dgm:cxn modelId="{F0A242C8-1BB2-4569-8516-FFBB3B84F597}" type="presParOf" srcId="{D889C0F7-4062-47C2-9CE2-F6405012B94F}" destId="{1E5A392E-3F7C-44A2-8C41-4E1DB5586E97}" srcOrd="4" destOrd="0" presId="urn:microsoft.com/office/officeart/2005/8/layout/vProcess5"/>
    <dgm:cxn modelId="{DC9815F7-E105-49D2-A0C0-425012A93BC2}" type="presParOf" srcId="{D889C0F7-4062-47C2-9CE2-F6405012B94F}" destId="{18205081-9C2D-4D83-9B4D-D57F5E3DD1A9}" srcOrd="5" destOrd="0" presId="urn:microsoft.com/office/officeart/2005/8/layout/vProcess5"/>
    <dgm:cxn modelId="{B18779EB-DB97-4BCD-96C2-6855DB156AFA}" type="presParOf" srcId="{D889C0F7-4062-47C2-9CE2-F6405012B94F}" destId="{23E91022-2AA1-4790-84CD-FE7D3F9DCAF6}" srcOrd="6" destOrd="0" presId="urn:microsoft.com/office/officeart/2005/8/layout/vProcess5"/>
    <dgm:cxn modelId="{4219C7D9-FA73-4CE4-9F16-D23CC909E564}" type="presParOf" srcId="{D889C0F7-4062-47C2-9CE2-F6405012B94F}" destId="{A609E14C-EDB5-4E64-90AD-47FCAF0613CF}" srcOrd="7" destOrd="0" presId="urn:microsoft.com/office/officeart/2005/8/layout/vProcess5"/>
    <dgm:cxn modelId="{EB37B22D-7E69-470B-95CF-AC5926190F66}" type="presParOf" srcId="{D889C0F7-4062-47C2-9CE2-F6405012B94F}" destId="{F3EF1E79-7EC9-4960-A24C-814A5A84B634}" srcOrd="8" destOrd="0" presId="urn:microsoft.com/office/officeart/2005/8/layout/vProcess5"/>
    <dgm:cxn modelId="{A1C2A7E0-1F19-4AB6-BD5C-1B1B4C999CD4}" type="presParOf" srcId="{D889C0F7-4062-47C2-9CE2-F6405012B94F}" destId="{8BB371AE-34FB-4BDD-B2AD-A3151A936DAD}" srcOrd="9" destOrd="0" presId="urn:microsoft.com/office/officeart/2005/8/layout/vProcess5"/>
    <dgm:cxn modelId="{BC4DF90C-F436-4BE2-95C3-C9B9FADD2BDD}" type="presParOf" srcId="{D889C0F7-4062-47C2-9CE2-F6405012B94F}" destId="{C56AF9B3-8709-43AC-B3D5-F998DAB58A39}" srcOrd="10" destOrd="0" presId="urn:microsoft.com/office/officeart/2005/8/layout/vProcess5"/>
    <dgm:cxn modelId="{151BF671-4FAA-4D8A-93E1-300559395E51}" type="presParOf" srcId="{D889C0F7-4062-47C2-9CE2-F6405012B94F}" destId="{01604B2A-7C25-489B-9492-C6FF3A6163CC}" srcOrd="11" destOrd="0" presId="urn:microsoft.com/office/officeart/2005/8/layout/vProcess5"/>
    <dgm:cxn modelId="{BF7DD280-DC77-497E-8A4D-6B574ADF9489}" type="presParOf" srcId="{D889C0F7-4062-47C2-9CE2-F6405012B94F}" destId="{A2C91E11-39A1-4F59-B532-5BE176D36C64}" srcOrd="12" destOrd="0" presId="urn:microsoft.com/office/officeart/2005/8/layout/vProcess5"/>
    <dgm:cxn modelId="{0C203191-892F-4F22-B2CF-21C50A5D8882}" type="presParOf" srcId="{D889C0F7-4062-47C2-9CE2-F6405012B94F}" destId="{3ADBD2E2-7003-4B11-B4F1-AD8E2D4BB4D7}" srcOrd="13" destOrd="0" presId="urn:microsoft.com/office/officeart/2005/8/layout/vProcess5"/>
    <dgm:cxn modelId="{16376073-CAF2-49B9-A4FA-9B7113F305AD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2CF94-A5E7-41A4-9A83-AD03AEBE2E5D}" type="presOf" srcId="{4626B08F-C009-4BB1-AF55-9FA9C276CF99}" destId="{7EBD2601-D733-41E9-BA22-D737DAF37056}" srcOrd="1" destOrd="0" presId="urn:microsoft.com/office/officeart/2005/8/layout/vProcess5"/>
    <dgm:cxn modelId="{4A3CC5FE-4297-4704-B737-2FA0CA9F32CF}" type="presOf" srcId="{45B53B81-E742-4BAB-AFF7-A20AF708D3B7}" destId="{5158BD02-6EB7-4EE5-9798-D16C224D78EF}" srcOrd="0" destOrd="0" presId="urn:microsoft.com/office/officeart/2005/8/layout/vProcess5"/>
    <dgm:cxn modelId="{3A2CA8B6-2D4A-4E1A-B915-BE3C6AC08B7E}" type="presOf" srcId="{721B50E3-ECBF-491A-B76C-C46C7FAADB52}" destId="{99381C94-EEA5-4C88-A8C2-C244BB829B83}" srcOrd="1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7E2E4720-3004-4B19-ADEC-11C1A16E2A52}" type="presOf" srcId="{00CBC66D-1B7A-4F22-B6F1-6F6CB63DC780}" destId="{EA966187-A93F-41FE-93D4-C73E4F9D11E2}" srcOrd="0" destOrd="0" presId="urn:microsoft.com/office/officeart/2005/8/layout/vProcess5"/>
    <dgm:cxn modelId="{F5703A97-3846-4407-9836-704609843FAA}" type="presOf" srcId="{D449EE48-EF4F-44E4-B528-65D34516E1E2}" destId="{6E3D2EAC-A7D7-4B27-B3D1-FF7AF3D0E351}" srcOrd="0" destOrd="0" presId="urn:microsoft.com/office/officeart/2005/8/layout/vProcess5"/>
    <dgm:cxn modelId="{AE8748EA-D7C5-4A70-BF86-2BD3856A6267}" type="presOf" srcId="{721B50E3-ECBF-491A-B76C-C46C7FAADB52}" destId="{C04896E3-A8DF-48A4-B9B5-3B68C6BA36C9}" srcOrd="0" destOrd="0" presId="urn:microsoft.com/office/officeart/2005/8/layout/vProcess5"/>
    <dgm:cxn modelId="{640AAD57-0183-4359-88A0-A88E4A4E48E6}" type="presOf" srcId="{4626B08F-C009-4BB1-AF55-9FA9C276CF99}" destId="{7B8DA5EB-9CEF-4F9C-BF9E-140D2D4C7556}" srcOrd="0" destOrd="0" presId="urn:microsoft.com/office/officeart/2005/8/layout/vProcess5"/>
    <dgm:cxn modelId="{F6A4FC2B-6D02-4A45-9F98-09D55DCC1071}" type="presOf" srcId="{45B53B81-E742-4BAB-AFF7-A20AF708D3B7}" destId="{025669FD-F4B5-4D6B-9FDA-91A014285CDB}" srcOrd="1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8FDFBC79-CFF8-4DE2-B315-546BE417D387}" type="presOf" srcId="{3170618A-ED3E-4169-8C1E-8FB8C6B765AB}" destId="{D889C0F7-4062-47C2-9CE2-F6405012B94F}" srcOrd="0" destOrd="0" presId="urn:microsoft.com/office/officeart/2005/8/layout/vProcess5"/>
    <dgm:cxn modelId="{6CD20CC1-8461-4633-8A34-B304759C1216}" type="presParOf" srcId="{D889C0F7-4062-47C2-9CE2-F6405012B94F}" destId="{1B215473-7855-487B-8EBB-5D606F84E1D7}" srcOrd="0" destOrd="0" presId="urn:microsoft.com/office/officeart/2005/8/layout/vProcess5"/>
    <dgm:cxn modelId="{25B89901-86E1-431E-8911-61E8C789AE24}" type="presParOf" srcId="{D889C0F7-4062-47C2-9CE2-F6405012B94F}" destId="{5158BD02-6EB7-4EE5-9798-D16C224D78EF}" srcOrd="1" destOrd="0" presId="urn:microsoft.com/office/officeart/2005/8/layout/vProcess5"/>
    <dgm:cxn modelId="{94541831-2C29-46F8-8791-581CFEDEF687}" type="presParOf" srcId="{D889C0F7-4062-47C2-9CE2-F6405012B94F}" destId="{7B8DA5EB-9CEF-4F9C-BF9E-140D2D4C7556}" srcOrd="2" destOrd="0" presId="urn:microsoft.com/office/officeart/2005/8/layout/vProcess5"/>
    <dgm:cxn modelId="{4F4CF434-C975-426F-BC1F-F5F148F9BC09}" type="presParOf" srcId="{D889C0F7-4062-47C2-9CE2-F6405012B94F}" destId="{C04896E3-A8DF-48A4-B9B5-3B68C6BA36C9}" srcOrd="3" destOrd="0" presId="urn:microsoft.com/office/officeart/2005/8/layout/vProcess5"/>
    <dgm:cxn modelId="{ED75E489-59AE-4C02-95AA-1245BF83887D}" type="presParOf" srcId="{D889C0F7-4062-47C2-9CE2-F6405012B94F}" destId="{6E3D2EAC-A7D7-4B27-B3D1-FF7AF3D0E351}" srcOrd="4" destOrd="0" presId="urn:microsoft.com/office/officeart/2005/8/layout/vProcess5"/>
    <dgm:cxn modelId="{02B72825-22A5-4240-ADE7-4407733D326D}" type="presParOf" srcId="{D889C0F7-4062-47C2-9CE2-F6405012B94F}" destId="{EA966187-A93F-41FE-93D4-C73E4F9D11E2}" srcOrd="5" destOrd="0" presId="urn:microsoft.com/office/officeart/2005/8/layout/vProcess5"/>
    <dgm:cxn modelId="{861CD70D-EE35-4CA6-9349-6AC83B80C458}" type="presParOf" srcId="{D889C0F7-4062-47C2-9CE2-F6405012B94F}" destId="{025669FD-F4B5-4D6B-9FDA-91A014285CDB}" srcOrd="6" destOrd="0" presId="urn:microsoft.com/office/officeart/2005/8/layout/vProcess5"/>
    <dgm:cxn modelId="{96C348C0-F1D0-4FD7-AEAE-49DA7C0630ED}" type="presParOf" srcId="{D889C0F7-4062-47C2-9CE2-F6405012B94F}" destId="{7EBD2601-D733-41E9-BA22-D737DAF37056}" srcOrd="7" destOrd="0" presId="urn:microsoft.com/office/officeart/2005/8/layout/vProcess5"/>
    <dgm:cxn modelId="{ED59525A-5A51-44E8-83B1-775B2E34CE51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0DFCB-5CA0-4000-943B-0AEA364727EE}" type="presOf" srcId="{9A0CBF6B-E60A-4C61-BBC1-34FF3DBAEF0A}" destId="{F3EF1E79-7EC9-4960-A24C-814A5A84B634}" srcOrd="0" destOrd="0" presId="urn:microsoft.com/office/officeart/2005/8/layout/vProcess5"/>
    <dgm:cxn modelId="{49CC55B4-1152-4FF9-97B7-ABC1A398C031}" type="presOf" srcId="{45B53B81-E742-4BAB-AFF7-A20AF708D3B7}" destId="{F71785CE-6F19-4C27-B3D5-3AFDDF20C8C3}" srcOrd="0" destOrd="0" presId="urn:microsoft.com/office/officeart/2005/8/layout/vProcess5"/>
    <dgm:cxn modelId="{0E1CF997-BDD5-40AB-9DFC-78A5110FA820}" type="presOf" srcId="{4626B08F-C009-4BB1-AF55-9FA9C276CF99}" destId="{F93DA70A-D795-48DA-9341-13AF16C48F54}" srcOrd="0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DE490728-73C4-43FA-91CD-7C8A517A54DF}" type="presOf" srcId="{2E89B0A3-9F12-4071-BCA4-214F1147FF55}" destId="{7C499FAF-9D9C-42F8-BEC5-957F28144776}" srcOrd="1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D95A532A-9A2A-4250-8486-FDC6B4268D61}" type="presOf" srcId="{FA608CFA-CF16-490A-BB90-A6429FD6F791}" destId="{3ADBD2E2-7003-4B11-B4F1-AD8E2D4BB4D7}" srcOrd="1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FE2E5BF6-A217-45DF-BE93-FE105A8FD42A}" type="presOf" srcId="{00CBC66D-1B7A-4F22-B6F1-6F6CB63DC780}" destId="{A609E14C-EDB5-4E64-90AD-47FCAF0613CF}" srcOrd="0" destOrd="0" presId="urn:microsoft.com/office/officeart/2005/8/layout/vProcess5"/>
    <dgm:cxn modelId="{F8478D83-608A-4CA5-A0F1-9DD9DF1F29D5}" type="presOf" srcId="{2E89B0A3-9F12-4071-BCA4-214F1147FF55}" destId="{18205081-9C2D-4D83-9B4D-D57F5E3DD1A9}" srcOrd="0" destOrd="0" presId="urn:microsoft.com/office/officeart/2005/8/layout/vProcess5"/>
    <dgm:cxn modelId="{C3362CCF-C76A-4F7A-9907-D4FBF890A26F}" type="presOf" srcId="{721B50E3-ECBF-491A-B76C-C46C7FAADB52}" destId="{884BC9B3-B84E-4676-9374-BBC2FE31FD26}" srcOrd="0" destOrd="0" presId="urn:microsoft.com/office/officeart/2005/8/layout/vProcess5"/>
    <dgm:cxn modelId="{81A190B8-6E07-43B4-92AE-2A66BB1DED54}" type="presOf" srcId="{FA608CFA-CF16-490A-BB90-A6429FD6F791}" destId="{1E5A392E-3F7C-44A2-8C41-4E1DB5586E97}" srcOrd="0" destOrd="0" presId="urn:microsoft.com/office/officeart/2005/8/layout/vProcess5"/>
    <dgm:cxn modelId="{AE0E2356-AD06-40FB-ABF8-B3270B7D3643}" type="presOf" srcId="{A0C50F6A-466E-42B6-9971-36ACA238928E}" destId="{8BB371AE-34FB-4BDD-B2AD-A3151A936DAD}" srcOrd="0" destOrd="0" presId="urn:microsoft.com/office/officeart/2005/8/layout/vProcess5"/>
    <dgm:cxn modelId="{386347A6-2791-435C-A041-CDD086206920}" type="presOf" srcId="{3170618A-ED3E-4169-8C1E-8FB8C6B765AB}" destId="{D889C0F7-4062-47C2-9CE2-F6405012B94F}" srcOrd="0" destOrd="0" presId="urn:microsoft.com/office/officeart/2005/8/layout/vProcess5"/>
    <dgm:cxn modelId="{30A2BCA9-CC4A-49C8-BB57-92D57A322E37}" type="presOf" srcId="{45B53B81-E742-4BAB-AFF7-A20AF708D3B7}" destId="{C56AF9B3-8709-43AC-B3D5-F998DAB58A39}" srcOrd="1" destOrd="0" presId="urn:microsoft.com/office/officeart/2005/8/layout/vProcess5"/>
    <dgm:cxn modelId="{CC9951DA-FD27-426B-BEB9-BC0589700639}" type="presOf" srcId="{4626B08F-C009-4BB1-AF55-9FA9C276CF99}" destId="{01604B2A-7C25-489B-9492-C6FF3A6163CC}" srcOrd="1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49F2105D-1D69-4C75-AA6A-252978ADA4D3}" type="presOf" srcId="{D449EE48-EF4F-44E4-B528-65D34516E1E2}" destId="{23E91022-2AA1-4790-84CD-FE7D3F9DCAF6}" srcOrd="0" destOrd="0" presId="urn:microsoft.com/office/officeart/2005/8/layout/vProcess5"/>
    <dgm:cxn modelId="{D48449B5-AE50-4AFF-A5AF-04D6E297AC08}" type="presOf" srcId="{721B50E3-ECBF-491A-B76C-C46C7FAADB52}" destId="{A2C91E11-39A1-4F59-B532-5BE176D36C64}" srcOrd="1" destOrd="0" presId="urn:microsoft.com/office/officeart/2005/8/layout/vProcess5"/>
    <dgm:cxn modelId="{89AC3B17-BE3D-4C6F-9653-6C06B105E254}" type="presParOf" srcId="{D889C0F7-4062-47C2-9CE2-F6405012B94F}" destId="{1B215473-7855-487B-8EBB-5D606F84E1D7}" srcOrd="0" destOrd="0" presId="urn:microsoft.com/office/officeart/2005/8/layout/vProcess5"/>
    <dgm:cxn modelId="{5A574ABB-D240-4531-8BB5-498D9DBF2449}" type="presParOf" srcId="{D889C0F7-4062-47C2-9CE2-F6405012B94F}" destId="{F71785CE-6F19-4C27-B3D5-3AFDDF20C8C3}" srcOrd="1" destOrd="0" presId="urn:microsoft.com/office/officeart/2005/8/layout/vProcess5"/>
    <dgm:cxn modelId="{6A3C54E0-C808-42A0-8519-5D7F994249F0}" type="presParOf" srcId="{D889C0F7-4062-47C2-9CE2-F6405012B94F}" destId="{F93DA70A-D795-48DA-9341-13AF16C48F54}" srcOrd="2" destOrd="0" presId="urn:microsoft.com/office/officeart/2005/8/layout/vProcess5"/>
    <dgm:cxn modelId="{CEF92ADB-5876-4BEE-B479-0D4B6EC094D0}" type="presParOf" srcId="{D889C0F7-4062-47C2-9CE2-F6405012B94F}" destId="{884BC9B3-B84E-4676-9374-BBC2FE31FD26}" srcOrd="3" destOrd="0" presId="urn:microsoft.com/office/officeart/2005/8/layout/vProcess5"/>
    <dgm:cxn modelId="{2B0D8E6F-BF6A-4A98-B23C-B98B9088831C}" type="presParOf" srcId="{D889C0F7-4062-47C2-9CE2-F6405012B94F}" destId="{1E5A392E-3F7C-44A2-8C41-4E1DB5586E97}" srcOrd="4" destOrd="0" presId="urn:microsoft.com/office/officeart/2005/8/layout/vProcess5"/>
    <dgm:cxn modelId="{AB9ED09F-A9BA-462B-9574-47C55C68853C}" type="presParOf" srcId="{D889C0F7-4062-47C2-9CE2-F6405012B94F}" destId="{18205081-9C2D-4D83-9B4D-D57F5E3DD1A9}" srcOrd="5" destOrd="0" presId="urn:microsoft.com/office/officeart/2005/8/layout/vProcess5"/>
    <dgm:cxn modelId="{365DDE5B-995D-4DB3-8B85-62320A6CE1DD}" type="presParOf" srcId="{D889C0F7-4062-47C2-9CE2-F6405012B94F}" destId="{23E91022-2AA1-4790-84CD-FE7D3F9DCAF6}" srcOrd="6" destOrd="0" presId="urn:microsoft.com/office/officeart/2005/8/layout/vProcess5"/>
    <dgm:cxn modelId="{4F121866-DE0C-426C-B539-3A6E1C22F64E}" type="presParOf" srcId="{D889C0F7-4062-47C2-9CE2-F6405012B94F}" destId="{A609E14C-EDB5-4E64-90AD-47FCAF0613CF}" srcOrd="7" destOrd="0" presId="urn:microsoft.com/office/officeart/2005/8/layout/vProcess5"/>
    <dgm:cxn modelId="{4BB3049B-5EFC-4494-8775-2BEE2EAC9F09}" type="presParOf" srcId="{D889C0F7-4062-47C2-9CE2-F6405012B94F}" destId="{F3EF1E79-7EC9-4960-A24C-814A5A84B634}" srcOrd="8" destOrd="0" presId="urn:microsoft.com/office/officeart/2005/8/layout/vProcess5"/>
    <dgm:cxn modelId="{61C25456-E0D8-43CD-B8B4-6C5270E1BC3D}" type="presParOf" srcId="{D889C0F7-4062-47C2-9CE2-F6405012B94F}" destId="{8BB371AE-34FB-4BDD-B2AD-A3151A936DAD}" srcOrd="9" destOrd="0" presId="urn:microsoft.com/office/officeart/2005/8/layout/vProcess5"/>
    <dgm:cxn modelId="{433D6A06-2F1B-4434-8F5D-DDCAAD82FDAB}" type="presParOf" srcId="{D889C0F7-4062-47C2-9CE2-F6405012B94F}" destId="{C56AF9B3-8709-43AC-B3D5-F998DAB58A39}" srcOrd="10" destOrd="0" presId="urn:microsoft.com/office/officeart/2005/8/layout/vProcess5"/>
    <dgm:cxn modelId="{DD5ED08A-236E-45F0-80EA-11A9ABFCCC27}" type="presParOf" srcId="{D889C0F7-4062-47C2-9CE2-F6405012B94F}" destId="{01604B2A-7C25-489B-9492-C6FF3A6163CC}" srcOrd="11" destOrd="0" presId="urn:microsoft.com/office/officeart/2005/8/layout/vProcess5"/>
    <dgm:cxn modelId="{B0331887-B60B-49CA-A77E-FF5551CAB9DC}" type="presParOf" srcId="{D889C0F7-4062-47C2-9CE2-F6405012B94F}" destId="{A2C91E11-39A1-4F59-B532-5BE176D36C64}" srcOrd="12" destOrd="0" presId="urn:microsoft.com/office/officeart/2005/8/layout/vProcess5"/>
    <dgm:cxn modelId="{11F1123C-73BC-4E46-A9C8-58333D253048}" type="presParOf" srcId="{D889C0F7-4062-47C2-9CE2-F6405012B94F}" destId="{3ADBD2E2-7003-4B11-B4F1-AD8E2D4BB4D7}" srcOrd="13" destOrd="0" presId="urn:microsoft.com/office/officeart/2005/8/layout/vProcess5"/>
    <dgm:cxn modelId="{11275755-7689-454C-A506-33DE7D148C61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EAEF9-B1A9-4111-8AE3-717669003772}" type="presOf" srcId="{D449EE48-EF4F-44E4-B528-65D34516E1E2}" destId="{6E3D2EAC-A7D7-4B27-B3D1-FF7AF3D0E351}" srcOrd="0" destOrd="0" presId="urn:microsoft.com/office/officeart/2005/8/layout/vProcess5"/>
    <dgm:cxn modelId="{2C59291C-1605-4EC8-8799-B325FECE47FA}" type="presOf" srcId="{00CBC66D-1B7A-4F22-B6F1-6F6CB63DC780}" destId="{EA966187-A93F-41FE-93D4-C73E4F9D11E2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B428651A-1455-4821-B9D6-185A83BF42C9}" type="presOf" srcId="{4626B08F-C009-4BB1-AF55-9FA9C276CF99}" destId="{7B8DA5EB-9CEF-4F9C-BF9E-140D2D4C7556}" srcOrd="0" destOrd="0" presId="urn:microsoft.com/office/officeart/2005/8/layout/vProcess5"/>
    <dgm:cxn modelId="{5D8488DF-05AF-4D87-AA8A-B0A883FD4C40}" type="presOf" srcId="{721B50E3-ECBF-491A-B76C-C46C7FAADB52}" destId="{C04896E3-A8DF-48A4-B9B5-3B68C6BA36C9}" srcOrd="0" destOrd="0" presId="urn:microsoft.com/office/officeart/2005/8/layout/vProcess5"/>
    <dgm:cxn modelId="{F5E99B35-5879-40A3-A626-7198E3707E09}" type="presOf" srcId="{3170618A-ED3E-4169-8C1E-8FB8C6B765AB}" destId="{D889C0F7-4062-47C2-9CE2-F6405012B94F}" srcOrd="0" destOrd="0" presId="urn:microsoft.com/office/officeart/2005/8/layout/vProcess5"/>
    <dgm:cxn modelId="{6F1125C5-937F-4875-AD20-307298A542ED}" type="presOf" srcId="{45B53B81-E742-4BAB-AFF7-A20AF708D3B7}" destId="{5158BD02-6EB7-4EE5-9798-D16C224D78EF}" srcOrd="0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3B8D0B0E-B09B-497D-8738-9813FBFFA79E}" type="presOf" srcId="{721B50E3-ECBF-491A-B76C-C46C7FAADB52}" destId="{99381C94-EEA5-4C88-A8C2-C244BB829B83}" srcOrd="1" destOrd="0" presId="urn:microsoft.com/office/officeart/2005/8/layout/vProcess5"/>
    <dgm:cxn modelId="{E717FC53-9D0B-49B3-9192-D19DCA3032E0}" type="presOf" srcId="{45B53B81-E742-4BAB-AFF7-A20AF708D3B7}" destId="{025669FD-F4B5-4D6B-9FDA-91A014285CDB}" srcOrd="1" destOrd="0" presId="urn:microsoft.com/office/officeart/2005/8/layout/vProcess5"/>
    <dgm:cxn modelId="{41D365DD-DC2B-4557-8DF4-1747646FD325}" type="presOf" srcId="{4626B08F-C009-4BB1-AF55-9FA9C276CF99}" destId="{7EBD2601-D733-41E9-BA22-D737DAF37056}" srcOrd="1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5427AABC-5837-40DC-9C60-A13391CCCFC0}" type="presParOf" srcId="{D889C0F7-4062-47C2-9CE2-F6405012B94F}" destId="{1B215473-7855-487B-8EBB-5D606F84E1D7}" srcOrd="0" destOrd="0" presId="urn:microsoft.com/office/officeart/2005/8/layout/vProcess5"/>
    <dgm:cxn modelId="{370DF9E4-F97C-4E3A-9A74-981E6E676A35}" type="presParOf" srcId="{D889C0F7-4062-47C2-9CE2-F6405012B94F}" destId="{5158BD02-6EB7-4EE5-9798-D16C224D78EF}" srcOrd="1" destOrd="0" presId="urn:microsoft.com/office/officeart/2005/8/layout/vProcess5"/>
    <dgm:cxn modelId="{99F1C814-1898-4248-8226-575A4ED749E3}" type="presParOf" srcId="{D889C0F7-4062-47C2-9CE2-F6405012B94F}" destId="{7B8DA5EB-9CEF-4F9C-BF9E-140D2D4C7556}" srcOrd="2" destOrd="0" presId="urn:microsoft.com/office/officeart/2005/8/layout/vProcess5"/>
    <dgm:cxn modelId="{D848FFDD-DFE4-4540-905C-470F9738D2D2}" type="presParOf" srcId="{D889C0F7-4062-47C2-9CE2-F6405012B94F}" destId="{C04896E3-A8DF-48A4-B9B5-3B68C6BA36C9}" srcOrd="3" destOrd="0" presId="urn:microsoft.com/office/officeart/2005/8/layout/vProcess5"/>
    <dgm:cxn modelId="{40F4CFCC-4486-4B72-9E11-546F8BC80398}" type="presParOf" srcId="{D889C0F7-4062-47C2-9CE2-F6405012B94F}" destId="{6E3D2EAC-A7D7-4B27-B3D1-FF7AF3D0E351}" srcOrd="4" destOrd="0" presId="urn:microsoft.com/office/officeart/2005/8/layout/vProcess5"/>
    <dgm:cxn modelId="{FF91A9A8-7B01-4CF7-9686-DED10C030D89}" type="presParOf" srcId="{D889C0F7-4062-47C2-9CE2-F6405012B94F}" destId="{EA966187-A93F-41FE-93D4-C73E4F9D11E2}" srcOrd="5" destOrd="0" presId="urn:microsoft.com/office/officeart/2005/8/layout/vProcess5"/>
    <dgm:cxn modelId="{FED77881-D6FB-4591-894E-92BFD665EFCF}" type="presParOf" srcId="{D889C0F7-4062-47C2-9CE2-F6405012B94F}" destId="{025669FD-F4B5-4D6B-9FDA-91A014285CDB}" srcOrd="6" destOrd="0" presId="urn:microsoft.com/office/officeart/2005/8/layout/vProcess5"/>
    <dgm:cxn modelId="{A39430DF-368E-40F0-8785-B125A37D60B3}" type="presParOf" srcId="{D889C0F7-4062-47C2-9CE2-F6405012B94F}" destId="{7EBD2601-D733-41E9-BA22-D737DAF37056}" srcOrd="7" destOrd="0" presId="urn:microsoft.com/office/officeart/2005/8/layout/vProcess5"/>
    <dgm:cxn modelId="{E243E0CA-52EE-46A9-B733-EA0EEE2AFAD6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83E45-A1CA-4220-8A6B-59B9E79ADE60}" type="presOf" srcId="{45B53B81-E742-4BAB-AFF7-A20AF708D3B7}" destId="{F71785CE-6F19-4C27-B3D5-3AFDDF20C8C3}" srcOrd="0" destOrd="0" presId="urn:microsoft.com/office/officeart/2005/8/layout/vProcess5"/>
    <dgm:cxn modelId="{F6375C3C-8419-4240-BA49-FE851EF0EE92}" type="presOf" srcId="{A0C50F6A-466E-42B6-9971-36ACA238928E}" destId="{8BB371AE-34FB-4BDD-B2AD-A3151A936DAD}" srcOrd="0" destOrd="0" presId="urn:microsoft.com/office/officeart/2005/8/layout/vProcess5"/>
    <dgm:cxn modelId="{C9296AED-9006-4517-9B7C-799DF213EEC5}" type="presOf" srcId="{2E89B0A3-9F12-4071-BCA4-214F1147FF55}" destId="{18205081-9C2D-4D83-9B4D-D57F5E3DD1A9}" srcOrd="0" destOrd="0" presId="urn:microsoft.com/office/officeart/2005/8/layout/vProcess5"/>
    <dgm:cxn modelId="{18958246-9555-4C39-99E1-61687DA5872D}" type="presOf" srcId="{2E89B0A3-9F12-4071-BCA4-214F1147FF55}" destId="{7C499FAF-9D9C-42F8-BEC5-957F28144776}" srcOrd="1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7EC0D082-B71B-4406-BA1C-43C3B6AE5514}" type="presOf" srcId="{9A0CBF6B-E60A-4C61-BBC1-34FF3DBAEF0A}" destId="{F3EF1E79-7EC9-4960-A24C-814A5A84B634}" srcOrd="0" destOrd="0" presId="urn:microsoft.com/office/officeart/2005/8/layout/vProcess5"/>
    <dgm:cxn modelId="{F4449083-ECEB-4A3D-B0A5-60AFE176E958}" type="presOf" srcId="{FA608CFA-CF16-490A-BB90-A6429FD6F791}" destId="{3ADBD2E2-7003-4B11-B4F1-AD8E2D4BB4D7}" srcOrd="1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72292E73-4AB1-45B1-8B85-363136770139}" type="presOf" srcId="{721B50E3-ECBF-491A-B76C-C46C7FAADB52}" destId="{A2C91E11-39A1-4F59-B532-5BE176D36C64}" srcOrd="1" destOrd="0" presId="urn:microsoft.com/office/officeart/2005/8/layout/vProcess5"/>
    <dgm:cxn modelId="{DAAE7F08-96C3-43CC-B51D-6F407A9B1553}" type="presOf" srcId="{3170618A-ED3E-4169-8C1E-8FB8C6B765AB}" destId="{D889C0F7-4062-47C2-9CE2-F6405012B94F}" srcOrd="0" destOrd="0" presId="urn:microsoft.com/office/officeart/2005/8/layout/vProcess5"/>
    <dgm:cxn modelId="{23AB503D-C843-4F3E-9E37-6DFD0CB074F1}" type="presOf" srcId="{45B53B81-E742-4BAB-AFF7-A20AF708D3B7}" destId="{C56AF9B3-8709-43AC-B3D5-F998DAB58A39}" srcOrd="1" destOrd="0" presId="urn:microsoft.com/office/officeart/2005/8/layout/vProcess5"/>
    <dgm:cxn modelId="{7D56B36B-6E0D-4E3D-A2D6-92AF292C5EAB}" type="presOf" srcId="{4626B08F-C009-4BB1-AF55-9FA9C276CF99}" destId="{01604B2A-7C25-489B-9492-C6FF3A6163CC}" srcOrd="1" destOrd="0" presId="urn:microsoft.com/office/officeart/2005/8/layout/vProcess5"/>
    <dgm:cxn modelId="{592B1675-8E0C-4879-ADB2-4EEFE1CB8E0A}" type="presOf" srcId="{FA608CFA-CF16-490A-BB90-A6429FD6F791}" destId="{1E5A392E-3F7C-44A2-8C41-4E1DB5586E97}" srcOrd="0" destOrd="0" presId="urn:microsoft.com/office/officeart/2005/8/layout/vProcess5"/>
    <dgm:cxn modelId="{1EE673FB-59E9-48E5-A7A0-6E88B1913226}" type="presOf" srcId="{4626B08F-C009-4BB1-AF55-9FA9C276CF99}" destId="{F93DA70A-D795-48DA-9341-13AF16C48F54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BF0A2CD7-DF5E-401A-9B4F-A7E125679863}" type="presOf" srcId="{00CBC66D-1B7A-4F22-B6F1-6F6CB63DC780}" destId="{A609E14C-EDB5-4E64-90AD-47FCAF0613CF}" srcOrd="0" destOrd="0" presId="urn:microsoft.com/office/officeart/2005/8/layout/vProcess5"/>
    <dgm:cxn modelId="{29A07AC9-7468-4EA8-A8C4-0EB9B90D9656}" type="presOf" srcId="{721B50E3-ECBF-491A-B76C-C46C7FAADB52}" destId="{884BC9B3-B84E-4676-9374-BBC2FE31FD26}" srcOrd="0" destOrd="0" presId="urn:microsoft.com/office/officeart/2005/8/layout/vProcess5"/>
    <dgm:cxn modelId="{19A68F12-25A9-4019-BB62-24C60C74FBBE}" type="presOf" srcId="{D449EE48-EF4F-44E4-B528-65D34516E1E2}" destId="{23E91022-2AA1-4790-84CD-FE7D3F9DCAF6}" srcOrd="0" destOrd="0" presId="urn:microsoft.com/office/officeart/2005/8/layout/vProcess5"/>
    <dgm:cxn modelId="{50296ADF-C093-4028-A400-6DCA8F43AD77}" type="presParOf" srcId="{D889C0F7-4062-47C2-9CE2-F6405012B94F}" destId="{1B215473-7855-487B-8EBB-5D606F84E1D7}" srcOrd="0" destOrd="0" presId="urn:microsoft.com/office/officeart/2005/8/layout/vProcess5"/>
    <dgm:cxn modelId="{DC39DBC7-AFA0-4E3B-BD57-C66F76FCFB3A}" type="presParOf" srcId="{D889C0F7-4062-47C2-9CE2-F6405012B94F}" destId="{F71785CE-6F19-4C27-B3D5-3AFDDF20C8C3}" srcOrd="1" destOrd="0" presId="urn:microsoft.com/office/officeart/2005/8/layout/vProcess5"/>
    <dgm:cxn modelId="{ACE84554-5D0A-438C-8F30-E97AB57FE40A}" type="presParOf" srcId="{D889C0F7-4062-47C2-9CE2-F6405012B94F}" destId="{F93DA70A-D795-48DA-9341-13AF16C48F54}" srcOrd="2" destOrd="0" presId="urn:microsoft.com/office/officeart/2005/8/layout/vProcess5"/>
    <dgm:cxn modelId="{F9D143CC-C447-41E4-AF3F-BCDB924114D7}" type="presParOf" srcId="{D889C0F7-4062-47C2-9CE2-F6405012B94F}" destId="{884BC9B3-B84E-4676-9374-BBC2FE31FD26}" srcOrd="3" destOrd="0" presId="urn:microsoft.com/office/officeart/2005/8/layout/vProcess5"/>
    <dgm:cxn modelId="{FE09504A-868B-4A99-9D69-EA6D8E0732E7}" type="presParOf" srcId="{D889C0F7-4062-47C2-9CE2-F6405012B94F}" destId="{1E5A392E-3F7C-44A2-8C41-4E1DB5586E97}" srcOrd="4" destOrd="0" presId="urn:microsoft.com/office/officeart/2005/8/layout/vProcess5"/>
    <dgm:cxn modelId="{76D3F2AD-8609-44F2-8961-8EF03EB68FDF}" type="presParOf" srcId="{D889C0F7-4062-47C2-9CE2-F6405012B94F}" destId="{18205081-9C2D-4D83-9B4D-D57F5E3DD1A9}" srcOrd="5" destOrd="0" presId="urn:microsoft.com/office/officeart/2005/8/layout/vProcess5"/>
    <dgm:cxn modelId="{8E341526-4DCB-4BEC-8D8D-F5368A68BC91}" type="presParOf" srcId="{D889C0F7-4062-47C2-9CE2-F6405012B94F}" destId="{23E91022-2AA1-4790-84CD-FE7D3F9DCAF6}" srcOrd="6" destOrd="0" presId="urn:microsoft.com/office/officeart/2005/8/layout/vProcess5"/>
    <dgm:cxn modelId="{D25F0877-51C1-434D-A386-E842F0E3D2C0}" type="presParOf" srcId="{D889C0F7-4062-47C2-9CE2-F6405012B94F}" destId="{A609E14C-EDB5-4E64-90AD-47FCAF0613CF}" srcOrd="7" destOrd="0" presId="urn:microsoft.com/office/officeart/2005/8/layout/vProcess5"/>
    <dgm:cxn modelId="{C361E652-F60F-40F2-BC95-76CB6B642618}" type="presParOf" srcId="{D889C0F7-4062-47C2-9CE2-F6405012B94F}" destId="{F3EF1E79-7EC9-4960-A24C-814A5A84B634}" srcOrd="8" destOrd="0" presId="urn:microsoft.com/office/officeart/2005/8/layout/vProcess5"/>
    <dgm:cxn modelId="{E100D341-5AC8-4E0A-988D-ADC1C52EA785}" type="presParOf" srcId="{D889C0F7-4062-47C2-9CE2-F6405012B94F}" destId="{8BB371AE-34FB-4BDD-B2AD-A3151A936DAD}" srcOrd="9" destOrd="0" presId="urn:microsoft.com/office/officeart/2005/8/layout/vProcess5"/>
    <dgm:cxn modelId="{978AEAD3-7FA6-4A52-B3D2-E5594441AB9A}" type="presParOf" srcId="{D889C0F7-4062-47C2-9CE2-F6405012B94F}" destId="{C56AF9B3-8709-43AC-B3D5-F998DAB58A39}" srcOrd="10" destOrd="0" presId="urn:microsoft.com/office/officeart/2005/8/layout/vProcess5"/>
    <dgm:cxn modelId="{78FACE74-A741-4357-8D57-A793D0052A80}" type="presParOf" srcId="{D889C0F7-4062-47C2-9CE2-F6405012B94F}" destId="{01604B2A-7C25-489B-9492-C6FF3A6163CC}" srcOrd="11" destOrd="0" presId="urn:microsoft.com/office/officeart/2005/8/layout/vProcess5"/>
    <dgm:cxn modelId="{B7C18109-B2D5-4FB6-8B18-9D197D5876C6}" type="presParOf" srcId="{D889C0F7-4062-47C2-9CE2-F6405012B94F}" destId="{A2C91E11-39A1-4F59-B532-5BE176D36C64}" srcOrd="12" destOrd="0" presId="urn:microsoft.com/office/officeart/2005/8/layout/vProcess5"/>
    <dgm:cxn modelId="{F6147112-C814-44C5-AAE1-431F57F9DBC9}" type="presParOf" srcId="{D889C0F7-4062-47C2-9CE2-F6405012B94F}" destId="{3ADBD2E2-7003-4B11-B4F1-AD8E2D4BB4D7}" srcOrd="13" destOrd="0" presId="urn:microsoft.com/office/officeart/2005/8/layout/vProcess5"/>
    <dgm:cxn modelId="{2E75CF51-A6DD-4FA0-8044-DABE0E5D10F1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448ED-3630-4B83-85FE-086F00A887A0}" type="presOf" srcId="{721B50E3-ECBF-491A-B76C-C46C7FAADB52}" destId="{C04896E3-A8DF-48A4-B9B5-3B68C6BA36C9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09573E23-1AE7-4E47-B59E-A41B7AEF4C98}" type="presOf" srcId="{45B53B81-E742-4BAB-AFF7-A20AF708D3B7}" destId="{025669FD-F4B5-4D6B-9FDA-91A014285CDB}" srcOrd="1" destOrd="0" presId="urn:microsoft.com/office/officeart/2005/8/layout/vProcess5"/>
    <dgm:cxn modelId="{96BDED08-8714-4B1A-9E15-0B655D91EEDD}" type="presOf" srcId="{3170618A-ED3E-4169-8C1E-8FB8C6B765AB}" destId="{D889C0F7-4062-47C2-9CE2-F6405012B94F}" srcOrd="0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C3855B6B-32F3-4E26-B32B-E1192DCE966D}" type="presOf" srcId="{4626B08F-C009-4BB1-AF55-9FA9C276CF99}" destId="{7B8DA5EB-9CEF-4F9C-BF9E-140D2D4C7556}" srcOrd="0" destOrd="0" presId="urn:microsoft.com/office/officeart/2005/8/layout/vProcess5"/>
    <dgm:cxn modelId="{C7D9E0F8-C44A-460C-BCB8-15500D514CF0}" type="presOf" srcId="{D449EE48-EF4F-44E4-B528-65D34516E1E2}" destId="{6E3D2EAC-A7D7-4B27-B3D1-FF7AF3D0E351}" srcOrd="0" destOrd="0" presId="urn:microsoft.com/office/officeart/2005/8/layout/vProcess5"/>
    <dgm:cxn modelId="{207A69B0-635E-417E-AA66-B124B1CFBF7E}" type="presOf" srcId="{00CBC66D-1B7A-4F22-B6F1-6F6CB63DC780}" destId="{EA966187-A93F-41FE-93D4-C73E4F9D11E2}" srcOrd="0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2B924B1F-91CB-4DE0-81E5-1E63F7BFF517}" type="presOf" srcId="{721B50E3-ECBF-491A-B76C-C46C7FAADB52}" destId="{99381C94-EEA5-4C88-A8C2-C244BB829B83}" srcOrd="1" destOrd="0" presId="urn:microsoft.com/office/officeart/2005/8/layout/vProcess5"/>
    <dgm:cxn modelId="{73577A9D-B729-4893-96B5-E92957BCD531}" type="presOf" srcId="{4626B08F-C009-4BB1-AF55-9FA9C276CF99}" destId="{7EBD2601-D733-41E9-BA22-D737DAF37056}" srcOrd="1" destOrd="0" presId="urn:microsoft.com/office/officeart/2005/8/layout/vProcess5"/>
    <dgm:cxn modelId="{B8606924-6DB3-4042-A5E5-82283AC99071}" type="presOf" srcId="{45B53B81-E742-4BAB-AFF7-A20AF708D3B7}" destId="{5158BD02-6EB7-4EE5-9798-D16C224D78EF}" srcOrd="0" destOrd="0" presId="urn:microsoft.com/office/officeart/2005/8/layout/vProcess5"/>
    <dgm:cxn modelId="{6928B3C5-4DF0-41A5-BF48-B4432CE8B9F3}" type="presParOf" srcId="{D889C0F7-4062-47C2-9CE2-F6405012B94F}" destId="{1B215473-7855-487B-8EBB-5D606F84E1D7}" srcOrd="0" destOrd="0" presId="urn:microsoft.com/office/officeart/2005/8/layout/vProcess5"/>
    <dgm:cxn modelId="{9FEE8CAC-51F4-4CB0-9C77-5DFB54FDAB6F}" type="presParOf" srcId="{D889C0F7-4062-47C2-9CE2-F6405012B94F}" destId="{5158BD02-6EB7-4EE5-9798-D16C224D78EF}" srcOrd="1" destOrd="0" presId="urn:microsoft.com/office/officeart/2005/8/layout/vProcess5"/>
    <dgm:cxn modelId="{2E1ECFA4-458A-4FBD-B2B2-4AE2E7FF9A89}" type="presParOf" srcId="{D889C0F7-4062-47C2-9CE2-F6405012B94F}" destId="{7B8DA5EB-9CEF-4F9C-BF9E-140D2D4C7556}" srcOrd="2" destOrd="0" presId="urn:microsoft.com/office/officeart/2005/8/layout/vProcess5"/>
    <dgm:cxn modelId="{4792FE0A-F3A9-4749-8EB0-E93C8592D808}" type="presParOf" srcId="{D889C0F7-4062-47C2-9CE2-F6405012B94F}" destId="{C04896E3-A8DF-48A4-B9B5-3B68C6BA36C9}" srcOrd="3" destOrd="0" presId="urn:microsoft.com/office/officeart/2005/8/layout/vProcess5"/>
    <dgm:cxn modelId="{33951789-BD0B-4B35-9B13-4682A18E5ABB}" type="presParOf" srcId="{D889C0F7-4062-47C2-9CE2-F6405012B94F}" destId="{6E3D2EAC-A7D7-4B27-B3D1-FF7AF3D0E351}" srcOrd="4" destOrd="0" presId="urn:microsoft.com/office/officeart/2005/8/layout/vProcess5"/>
    <dgm:cxn modelId="{93FC1C44-7B75-4F47-BAC4-54C47F0E67AA}" type="presParOf" srcId="{D889C0F7-4062-47C2-9CE2-F6405012B94F}" destId="{EA966187-A93F-41FE-93D4-C73E4F9D11E2}" srcOrd="5" destOrd="0" presId="urn:microsoft.com/office/officeart/2005/8/layout/vProcess5"/>
    <dgm:cxn modelId="{007204EF-D56B-4EE3-9B08-0B52D41E5548}" type="presParOf" srcId="{D889C0F7-4062-47C2-9CE2-F6405012B94F}" destId="{025669FD-F4B5-4D6B-9FDA-91A014285CDB}" srcOrd="6" destOrd="0" presId="urn:microsoft.com/office/officeart/2005/8/layout/vProcess5"/>
    <dgm:cxn modelId="{399E1C93-561D-4D37-90A7-83AE02681B81}" type="presParOf" srcId="{D889C0F7-4062-47C2-9CE2-F6405012B94F}" destId="{7EBD2601-D733-41E9-BA22-D737DAF37056}" srcOrd="7" destOrd="0" presId="urn:microsoft.com/office/officeart/2005/8/layout/vProcess5"/>
    <dgm:cxn modelId="{E22E7130-B994-47C1-9B7A-EA43C922D282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9511F-A29D-46B4-A8BE-D051F7362E66}" type="presOf" srcId="{45B53B81-E742-4BAB-AFF7-A20AF708D3B7}" destId="{F71785CE-6F19-4C27-B3D5-3AFDDF20C8C3}" srcOrd="0" destOrd="0" presId="urn:microsoft.com/office/officeart/2005/8/layout/vProcess5"/>
    <dgm:cxn modelId="{6B05C2ED-8E60-493B-BEC7-D99968B588F7}" type="presOf" srcId="{D449EE48-EF4F-44E4-B528-65D34516E1E2}" destId="{23E91022-2AA1-4790-84CD-FE7D3F9DCAF6}" srcOrd="0" destOrd="0" presId="urn:microsoft.com/office/officeart/2005/8/layout/vProcess5"/>
    <dgm:cxn modelId="{7A286B9F-4596-4228-AA4E-2D9C571640AD}" type="presOf" srcId="{721B50E3-ECBF-491A-B76C-C46C7FAADB52}" destId="{884BC9B3-B84E-4676-9374-BBC2FE31FD26}" srcOrd="0" destOrd="0" presId="urn:microsoft.com/office/officeart/2005/8/layout/vProcess5"/>
    <dgm:cxn modelId="{9D12DD7F-FD91-447C-B117-9D3D68837EF9}" type="presOf" srcId="{45B53B81-E742-4BAB-AFF7-A20AF708D3B7}" destId="{C56AF9B3-8709-43AC-B3D5-F998DAB58A39}" srcOrd="1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E72EEE02-5997-48C6-95E5-5F928928CE9C}" type="presOf" srcId="{9A0CBF6B-E60A-4C61-BBC1-34FF3DBAEF0A}" destId="{F3EF1E79-7EC9-4960-A24C-814A5A84B634}" srcOrd="0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5783F9B3-A2B6-4470-9D9E-D14791F9FE39}" type="presOf" srcId="{3170618A-ED3E-4169-8C1E-8FB8C6B765AB}" destId="{D889C0F7-4062-47C2-9CE2-F6405012B94F}" srcOrd="0" destOrd="0" presId="urn:microsoft.com/office/officeart/2005/8/layout/vProcess5"/>
    <dgm:cxn modelId="{F159E72E-2488-40BF-8ED9-29FE976ABE84}" type="presOf" srcId="{721B50E3-ECBF-491A-B76C-C46C7FAADB52}" destId="{A2C91E11-39A1-4F59-B532-5BE176D36C64}" srcOrd="1" destOrd="0" presId="urn:microsoft.com/office/officeart/2005/8/layout/vProcess5"/>
    <dgm:cxn modelId="{F30D161E-62F9-4C74-86C9-BD9743960594}" type="presOf" srcId="{FA608CFA-CF16-490A-BB90-A6429FD6F791}" destId="{3ADBD2E2-7003-4B11-B4F1-AD8E2D4BB4D7}" srcOrd="1" destOrd="0" presId="urn:microsoft.com/office/officeart/2005/8/layout/vProcess5"/>
    <dgm:cxn modelId="{4BA75445-DFCC-4814-BE43-D88D7B7EA97F}" type="presOf" srcId="{4626B08F-C009-4BB1-AF55-9FA9C276CF99}" destId="{F93DA70A-D795-48DA-9341-13AF16C48F54}" srcOrd="0" destOrd="0" presId="urn:microsoft.com/office/officeart/2005/8/layout/vProcess5"/>
    <dgm:cxn modelId="{529D1547-20FA-4A75-9C86-4EB7FEBD8D9A}" type="presOf" srcId="{4626B08F-C009-4BB1-AF55-9FA9C276CF99}" destId="{01604B2A-7C25-489B-9492-C6FF3A6163CC}" srcOrd="1" destOrd="0" presId="urn:microsoft.com/office/officeart/2005/8/layout/vProcess5"/>
    <dgm:cxn modelId="{327DFE3C-E4C1-48CE-A789-5664ABAC412E}" type="presOf" srcId="{00CBC66D-1B7A-4F22-B6F1-6F6CB63DC780}" destId="{A609E14C-EDB5-4E64-90AD-47FCAF0613CF}" srcOrd="0" destOrd="0" presId="urn:microsoft.com/office/officeart/2005/8/layout/vProcess5"/>
    <dgm:cxn modelId="{032EF144-F686-4E36-9D31-8ED3BCBB78AA}" type="presOf" srcId="{2E89B0A3-9F12-4071-BCA4-214F1147FF55}" destId="{18205081-9C2D-4D83-9B4D-D57F5E3DD1A9}" srcOrd="0" destOrd="0" presId="urn:microsoft.com/office/officeart/2005/8/layout/vProcess5"/>
    <dgm:cxn modelId="{07041DD9-F8FA-4E22-A2F7-D9D4A6008F08}" type="presOf" srcId="{2E89B0A3-9F12-4071-BCA4-214F1147FF55}" destId="{7C499FAF-9D9C-42F8-BEC5-957F28144776}" srcOrd="1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73265CF1-DAFB-4FBC-98BE-DEE1CE574768}" type="presOf" srcId="{FA608CFA-CF16-490A-BB90-A6429FD6F791}" destId="{1E5A392E-3F7C-44A2-8C41-4E1DB5586E97}" srcOrd="0" destOrd="0" presId="urn:microsoft.com/office/officeart/2005/8/layout/vProcess5"/>
    <dgm:cxn modelId="{0AED932D-5481-4B77-8E49-1E54D4162E32}" type="presOf" srcId="{A0C50F6A-466E-42B6-9971-36ACA238928E}" destId="{8BB371AE-34FB-4BDD-B2AD-A3151A936DAD}" srcOrd="0" destOrd="0" presId="urn:microsoft.com/office/officeart/2005/8/layout/vProcess5"/>
    <dgm:cxn modelId="{18684BDF-817C-4EA7-A707-E87834FC9063}" type="presParOf" srcId="{D889C0F7-4062-47C2-9CE2-F6405012B94F}" destId="{1B215473-7855-487B-8EBB-5D606F84E1D7}" srcOrd="0" destOrd="0" presId="urn:microsoft.com/office/officeart/2005/8/layout/vProcess5"/>
    <dgm:cxn modelId="{E27553D0-0BA9-466D-A241-9E00DA7CBE54}" type="presParOf" srcId="{D889C0F7-4062-47C2-9CE2-F6405012B94F}" destId="{F71785CE-6F19-4C27-B3D5-3AFDDF20C8C3}" srcOrd="1" destOrd="0" presId="urn:microsoft.com/office/officeart/2005/8/layout/vProcess5"/>
    <dgm:cxn modelId="{F389C650-10E7-4D26-A5F0-07549005073E}" type="presParOf" srcId="{D889C0F7-4062-47C2-9CE2-F6405012B94F}" destId="{F93DA70A-D795-48DA-9341-13AF16C48F54}" srcOrd="2" destOrd="0" presId="urn:microsoft.com/office/officeart/2005/8/layout/vProcess5"/>
    <dgm:cxn modelId="{D904D237-83BB-4834-B523-025D50C079BD}" type="presParOf" srcId="{D889C0F7-4062-47C2-9CE2-F6405012B94F}" destId="{884BC9B3-B84E-4676-9374-BBC2FE31FD26}" srcOrd="3" destOrd="0" presId="urn:microsoft.com/office/officeart/2005/8/layout/vProcess5"/>
    <dgm:cxn modelId="{6B19F657-AD42-4AD9-B598-5753148D4E0D}" type="presParOf" srcId="{D889C0F7-4062-47C2-9CE2-F6405012B94F}" destId="{1E5A392E-3F7C-44A2-8C41-4E1DB5586E97}" srcOrd="4" destOrd="0" presId="urn:microsoft.com/office/officeart/2005/8/layout/vProcess5"/>
    <dgm:cxn modelId="{32602E43-0674-4078-91FE-B3A3E4627020}" type="presParOf" srcId="{D889C0F7-4062-47C2-9CE2-F6405012B94F}" destId="{18205081-9C2D-4D83-9B4D-D57F5E3DD1A9}" srcOrd="5" destOrd="0" presId="urn:microsoft.com/office/officeart/2005/8/layout/vProcess5"/>
    <dgm:cxn modelId="{78AB1395-57B4-4034-A84A-58AADFE909EF}" type="presParOf" srcId="{D889C0F7-4062-47C2-9CE2-F6405012B94F}" destId="{23E91022-2AA1-4790-84CD-FE7D3F9DCAF6}" srcOrd="6" destOrd="0" presId="urn:microsoft.com/office/officeart/2005/8/layout/vProcess5"/>
    <dgm:cxn modelId="{4A597252-AEC9-4E49-928D-D419F7683E2E}" type="presParOf" srcId="{D889C0F7-4062-47C2-9CE2-F6405012B94F}" destId="{A609E14C-EDB5-4E64-90AD-47FCAF0613CF}" srcOrd="7" destOrd="0" presId="urn:microsoft.com/office/officeart/2005/8/layout/vProcess5"/>
    <dgm:cxn modelId="{E49EAAF4-E6B0-4824-A393-84D3AC63CEFA}" type="presParOf" srcId="{D889C0F7-4062-47C2-9CE2-F6405012B94F}" destId="{F3EF1E79-7EC9-4960-A24C-814A5A84B634}" srcOrd="8" destOrd="0" presId="urn:microsoft.com/office/officeart/2005/8/layout/vProcess5"/>
    <dgm:cxn modelId="{B3548675-BE4B-433B-8BA2-E2221DBD0FB9}" type="presParOf" srcId="{D889C0F7-4062-47C2-9CE2-F6405012B94F}" destId="{8BB371AE-34FB-4BDD-B2AD-A3151A936DAD}" srcOrd="9" destOrd="0" presId="urn:microsoft.com/office/officeart/2005/8/layout/vProcess5"/>
    <dgm:cxn modelId="{C6155C96-4466-4CCC-9284-1E0F721A2CBC}" type="presParOf" srcId="{D889C0F7-4062-47C2-9CE2-F6405012B94F}" destId="{C56AF9B3-8709-43AC-B3D5-F998DAB58A39}" srcOrd="10" destOrd="0" presId="urn:microsoft.com/office/officeart/2005/8/layout/vProcess5"/>
    <dgm:cxn modelId="{B732CD42-9ECC-4E59-86AF-C77268A0A945}" type="presParOf" srcId="{D889C0F7-4062-47C2-9CE2-F6405012B94F}" destId="{01604B2A-7C25-489B-9492-C6FF3A6163CC}" srcOrd="11" destOrd="0" presId="urn:microsoft.com/office/officeart/2005/8/layout/vProcess5"/>
    <dgm:cxn modelId="{8C035189-0341-4F24-8699-E2A3B4E285F9}" type="presParOf" srcId="{D889C0F7-4062-47C2-9CE2-F6405012B94F}" destId="{A2C91E11-39A1-4F59-B532-5BE176D36C64}" srcOrd="12" destOrd="0" presId="urn:microsoft.com/office/officeart/2005/8/layout/vProcess5"/>
    <dgm:cxn modelId="{F67CE813-058E-4500-8E97-7E665E366ECB}" type="presParOf" srcId="{D889C0F7-4062-47C2-9CE2-F6405012B94F}" destId="{3ADBD2E2-7003-4B11-B4F1-AD8E2D4BB4D7}" srcOrd="13" destOrd="0" presId="urn:microsoft.com/office/officeart/2005/8/layout/vProcess5"/>
    <dgm:cxn modelId="{50FEBB2B-AB4F-4F74-B207-B355D40AF367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67F75-1545-4357-BE5D-2C9DEE7152A1}" type="presOf" srcId="{721B50E3-ECBF-491A-B76C-C46C7FAADB52}" destId="{C04896E3-A8DF-48A4-B9B5-3B68C6BA36C9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A723A9DA-C818-459C-AA06-59804DDC71EC}" type="presOf" srcId="{721B50E3-ECBF-491A-B76C-C46C7FAADB52}" destId="{99381C94-EEA5-4C88-A8C2-C244BB829B83}" srcOrd="1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15A76718-B918-493F-AA9E-A5EBB3C205F8}" type="presOf" srcId="{D449EE48-EF4F-44E4-B528-65D34516E1E2}" destId="{6E3D2EAC-A7D7-4B27-B3D1-FF7AF3D0E351}" srcOrd="0" destOrd="0" presId="urn:microsoft.com/office/officeart/2005/8/layout/vProcess5"/>
    <dgm:cxn modelId="{808496FF-AEBF-4146-B96F-4D70121C4218}" type="presOf" srcId="{45B53B81-E742-4BAB-AFF7-A20AF708D3B7}" destId="{025669FD-F4B5-4D6B-9FDA-91A014285CDB}" srcOrd="1" destOrd="0" presId="urn:microsoft.com/office/officeart/2005/8/layout/vProcess5"/>
    <dgm:cxn modelId="{EC92B963-7390-4142-BCC1-68E4DCE4215F}" type="presOf" srcId="{4626B08F-C009-4BB1-AF55-9FA9C276CF99}" destId="{7B8DA5EB-9CEF-4F9C-BF9E-140D2D4C7556}" srcOrd="0" destOrd="0" presId="urn:microsoft.com/office/officeart/2005/8/layout/vProcess5"/>
    <dgm:cxn modelId="{DCFEA7BE-8F53-417F-9614-4A58ECF434B6}" type="presOf" srcId="{45B53B81-E742-4BAB-AFF7-A20AF708D3B7}" destId="{5158BD02-6EB7-4EE5-9798-D16C224D78EF}" srcOrd="0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1FB5FF64-5B70-409A-B781-D10FC9A36AD3}" type="presOf" srcId="{3170618A-ED3E-4169-8C1E-8FB8C6B765AB}" destId="{D889C0F7-4062-47C2-9CE2-F6405012B94F}" srcOrd="0" destOrd="0" presId="urn:microsoft.com/office/officeart/2005/8/layout/vProcess5"/>
    <dgm:cxn modelId="{D9FE3541-3502-4F4A-A5CB-FE1360AE21B7}" type="presOf" srcId="{00CBC66D-1B7A-4F22-B6F1-6F6CB63DC780}" destId="{EA966187-A93F-41FE-93D4-C73E4F9D11E2}" srcOrd="0" destOrd="0" presId="urn:microsoft.com/office/officeart/2005/8/layout/vProcess5"/>
    <dgm:cxn modelId="{E9102534-E0E0-4FFA-94AA-56184E90E9EA}" type="presOf" srcId="{4626B08F-C009-4BB1-AF55-9FA9C276CF99}" destId="{7EBD2601-D733-41E9-BA22-D737DAF37056}" srcOrd="1" destOrd="0" presId="urn:microsoft.com/office/officeart/2005/8/layout/vProcess5"/>
    <dgm:cxn modelId="{CDFC59BD-25C5-4CC7-9B24-981C102154B9}" type="presParOf" srcId="{D889C0F7-4062-47C2-9CE2-F6405012B94F}" destId="{1B215473-7855-487B-8EBB-5D606F84E1D7}" srcOrd="0" destOrd="0" presId="urn:microsoft.com/office/officeart/2005/8/layout/vProcess5"/>
    <dgm:cxn modelId="{92E1F5C4-02C3-4CD0-82B9-D21EC3416DE6}" type="presParOf" srcId="{D889C0F7-4062-47C2-9CE2-F6405012B94F}" destId="{5158BD02-6EB7-4EE5-9798-D16C224D78EF}" srcOrd="1" destOrd="0" presId="urn:microsoft.com/office/officeart/2005/8/layout/vProcess5"/>
    <dgm:cxn modelId="{22767933-31D6-499D-9BAE-7D252C20A6E3}" type="presParOf" srcId="{D889C0F7-4062-47C2-9CE2-F6405012B94F}" destId="{7B8DA5EB-9CEF-4F9C-BF9E-140D2D4C7556}" srcOrd="2" destOrd="0" presId="urn:microsoft.com/office/officeart/2005/8/layout/vProcess5"/>
    <dgm:cxn modelId="{E4AE6438-E3A7-4C8D-9192-8D02CFE7FD11}" type="presParOf" srcId="{D889C0F7-4062-47C2-9CE2-F6405012B94F}" destId="{C04896E3-A8DF-48A4-B9B5-3B68C6BA36C9}" srcOrd="3" destOrd="0" presId="urn:microsoft.com/office/officeart/2005/8/layout/vProcess5"/>
    <dgm:cxn modelId="{FAFB18D8-FAF7-4AAC-9989-EED4160A498B}" type="presParOf" srcId="{D889C0F7-4062-47C2-9CE2-F6405012B94F}" destId="{6E3D2EAC-A7D7-4B27-B3D1-FF7AF3D0E351}" srcOrd="4" destOrd="0" presId="urn:microsoft.com/office/officeart/2005/8/layout/vProcess5"/>
    <dgm:cxn modelId="{360E20FA-1F17-4063-BF87-011122F291C3}" type="presParOf" srcId="{D889C0F7-4062-47C2-9CE2-F6405012B94F}" destId="{EA966187-A93F-41FE-93D4-C73E4F9D11E2}" srcOrd="5" destOrd="0" presId="urn:microsoft.com/office/officeart/2005/8/layout/vProcess5"/>
    <dgm:cxn modelId="{0F4AA2BE-1EF6-49CE-9C5B-6F9F1B0C196F}" type="presParOf" srcId="{D889C0F7-4062-47C2-9CE2-F6405012B94F}" destId="{025669FD-F4B5-4D6B-9FDA-91A014285CDB}" srcOrd="6" destOrd="0" presId="urn:microsoft.com/office/officeart/2005/8/layout/vProcess5"/>
    <dgm:cxn modelId="{1F870527-F774-46B7-A8B9-FE5D03AB35A1}" type="presParOf" srcId="{D889C0F7-4062-47C2-9CE2-F6405012B94F}" destId="{7EBD2601-D733-41E9-BA22-D737DAF37056}" srcOrd="7" destOrd="0" presId="urn:microsoft.com/office/officeart/2005/8/layout/vProcess5"/>
    <dgm:cxn modelId="{E5436A7E-6F99-4B4F-B7D1-4916C64B333A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7B33C0-B06E-4531-83C1-02803D508406}" type="doc">
      <dgm:prSet loTypeId="urn:microsoft.com/office/officeart/2005/8/layout/vList2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52DDED0-C617-43CA-89D8-C170CB45FDE7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Координирующие органы управления</a:t>
          </a:r>
          <a:endParaRPr lang="ru-RU" sz="2000" b="1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0A06D991-5DCF-419A-8334-7DDD311712E1}" type="parTrans" cxnId="{15575D41-2107-443A-A41C-FCB553186EFE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9ED47616-925F-4A0F-9E3A-6CD2B908CC52}" type="sibTrans" cxnId="{15575D41-2107-443A-A41C-FCB553186EFE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926AD2CA-6472-42D1-8BDF-1B46C1705D0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Постоянно действующие органы управления</a:t>
          </a:r>
          <a:endParaRPr lang="ru-RU" sz="2000" b="1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43DEF367-E154-428F-B4D5-6D048B8BC73B}" type="parTrans" cxnId="{30F97E72-0886-4186-8C2D-822A47A3EF78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D11D0FBA-FAB4-4AFD-9EDF-222B9E76BDD4}" type="sibTrans" cxnId="{30F97E72-0886-4186-8C2D-822A47A3EF78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664A840A-F3F8-4CDB-9BA3-2B592E3EFE6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Органы повседневного управления</a:t>
          </a:r>
          <a:endParaRPr lang="ru-RU" sz="2000" b="1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14D4F520-4799-47E7-9F8A-83335EFC7CDF}" type="parTrans" cxnId="{373A347B-A7FC-4147-9C9D-57C567D9700E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73C7EA90-F686-4D3D-9CE3-78964CAC1CAD}" type="sibTrans" cxnId="{373A347B-A7FC-4147-9C9D-57C567D9700E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C3B09453-F934-4344-B1C5-299176126C6E}" type="pres">
      <dgm:prSet presAssocID="{D87B33C0-B06E-4531-83C1-02803D5084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9367C-1EF2-4380-BE3D-12DE06A45752}" type="pres">
      <dgm:prSet presAssocID="{452DDED0-C617-43CA-89D8-C170CB45FDE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D92D9-4A00-41C0-9A35-1EB61F729234}" type="pres">
      <dgm:prSet presAssocID="{9ED47616-925F-4A0F-9E3A-6CD2B908CC52}" presName="spacer" presStyleCnt="0"/>
      <dgm:spPr/>
      <dgm:t>
        <a:bodyPr/>
        <a:lstStyle/>
        <a:p>
          <a:endParaRPr lang="ru-RU"/>
        </a:p>
      </dgm:t>
    </dgm:pt>
    <dgm:pt modelId="{694C767B-8798-4CA7-886F-E2659B2FA38F}" type="pres">
      <dgm:prSet presAssocID="{926AD2CA-6472-42D1-8BDF-1B46C1705D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EE618-FB14-4AAB-9240-D9FB65D12FC4}" type="pres">
      <dgm:prSet presAssocID="{D11D0FBA-FAB4-4AFD-9EDF-222B9E76BDD4}" presName="spacer" presStyleCnt="0"/>
      <dgm:spPr/>
      <dgm:t>
        <a:bodyPr/>
        <a:lstStyle/>
        <a:p>
          <a:endParaRPr lang="ru-RU"/>
        </a:p>
      </dgm:t>
    </dgm:pt>
    <dgm:pt modelId="{CB0FEB54-C653-4566-AC08-5DB9533BB67D}" type="pres">
      <dgm:prSet presAssocID="{664A840A-F3F8-4CDB-9BA3-2B592E3EFE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30DDA-B5EA-46E2-B68C-9F78CB814BB4}" type="presOf" srcId="{664A840A-F3F8-4CDB-9BA3-2B592E3EFE65}" destId="{CB0FEB54-C653-4566-AC08-5DB9533BB67D}" srcOrd="0" destOrd="0" presId="urn:microsoft.com/office/officeart/2005/8/layout/vList2"/>
    <dgm:cxn modelId="{7A3B3B8D-17C4-4C84-8F42-C05E3DFEA548}" type="presOf" srcId="{452DDED0-C617-43CA-89D8-C170CB45FDE7}" destId="{21B9367C-1EF2-4380-BE3D-12DE06A45752}" srcOrd="0" destOrd="0" presId="urn:microsoft.com/office/officeart/2005/8/layout/vList2"/>
    <dgm:cxn modelId="{30F97E72-0886-4186-8C2D-822A47A3EF78}" srcId="{D87B33C0-B06E-4531-83C1-02803D508406}" destId="{926AD2CA-6472-42D1-8BDF-1B46C1705D04}" srcOrd="1" destOrd="0" parTransId="{43DEF367-E154-428F-B4D5-6D048B8BC73B}" sibTransId="{D11D0FBA-FAB4-4AFD-9EDF-222B9E76BDD4}"/>
    <dgm:cxn modelId="{626C638B-1BD0-46EE-AF89-2977A97529CC}" type="presOf" srcId="{926AD2CA-6472-42D1-8BDF-1B46C1705D04}" destId="{694C767B-8798-4CA7-886F-E2659B2FA38F}" srcOrd="0" destOrd="0" presId="urn:microsoft.com/office/officeart/2005/8/layout/vList2"/>
    <dgm:cxn modelId="{373A347B-A7FC-4147-9C9D-57C567D9700E}" srcId="{D87B33C0-B06E-4531-83C1-02803D508406}" destId="{664A840A-F3F8-4CDB-9BA3-2B592E3EFE65}" srcOrd="2" destOrd="0" parTransId="{14D4F520-4799-47E7-9F8A-83335EFC7CDF}" sibTransId="{73C7EA90-F686-4D3D-9CE3-78964CAC1CAD}"/>
    <dgm:cxn modelId="{BEFC7F07-7224-426D-8D75-87EB6AFEAC58}" type="presOf" srcId="{D87B33C0-B06E-4531-83C1-02803D508406}" destId="{C3B09453-F934-4344-B1C5-299176126C6E}" srcOrd="0" destOrd="0" presId="urn:microsoft.com/office/officeart/2005/8/layout/vList2"/>
    <dgm:cxn modelId="{15575D41-2107-443A-A41C-FCB553186EFE}" srcId="{D87B33C0-B06E-4531-83C1-02803D508406}" destId="{452DDED0-C617-43CA-89D8-C170CB45FDE7}" srcOrd="0" destOrd="0" parTransId="{0A06D991-5DCF-419A-8334-7DDD311712E1}" sibTransId="{9ED47616-925F-4A0F-9E3A-6CD2B908CC52}"/>
    <dgm:cxn modelId="{551A05CF-255A-4035-8370-83252E67AFA8}" type="presParOf" srcId="{C3B09453-F934-4344-B1C5-299176126C6E}" destId="{21B9367C-1EF2-4380-BE3D-12DE06A45752}" srcOrd="0" destOrd="0" presId="urn:microsoft.com/office/officeart/2005/8/layout/vList2"/>
    <dgm:cxn modelId="{930152E2-2D2D-4066-92A1-88745867E4C2}" type="presParOf" srcId="{C3B09453-F934-4344-B1C5-299176126C6E}" destId="{01DD92D9-4A00-41C0-9A35-1EB61F729234}" srcOrd="1" destOrd="0" presId="urn:microsoft.com/office/officeart/2005/8/layout/vList2"/>
    <dgm:cxn modelId="{76B02C81-2ADD-4D12-9812-D23DDBA7CF8F}" type="presParOf" srcId="{C3B09453-F934-4344-B1C5-299176126C6E}" destId="{694C767B-8798-4CA7-886F-E2659B2FA38F}" srcOrd="2" destOrd="0" presId="urn:microsoft.com/office/officeart/2005/8/layout/vList2"/>
    <dgm:cxn modelId="{FD013962-71B5-454E-8651-B70319D9F955}" type="presParOf" srcId="{C3B09453-F934-4344-B1C5-299176126C6E}" destId="{E6AEE618-FB14-4AAB-9240-D9FB65D12FC4}" srcOrd="3" destOrd="0" presId="urn:microsoft.com/office/officeart/2005/8/layout/vList2"/>
    <dgm:cxn modelId="{A73B5E62-8D01-422F-8976-BF39B8407C38}" type="presParOf" srcId="{C3B09453-F934-4344-B1C5-299176126C6E}" destId="{CB0FEB54-C653-4566-AC08-5DB9533BB67D}" srcOrd="4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A1D11AF-6FC6-44BA-ADA9-B403888DC7E1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F6E3AAD-79E7-4D45-8AB7-26802D7FADD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Силы и средства </a:t>
          </a:r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наблюдения и контроля</a:t>
          </a:r>
          <a:endParaRPr lang="ru-RU" sz="20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52EAC85-6982-4D9B-80A0-7F6B5AB3D0D2}" type="parTrans" cxnId="{676D4F02-8AF5-484C-BC60-76EABB0AB2A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EB4E780-EC20-49B3-9F7D-BB87F7D310C0}" type="sibTrans" cxnId="{676D4F02-8AF5-484C-BC60-76EABB0AB2A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1204077-0911-4066-BB47-6845E4FE777D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Органы, службы и учреждения, которые осуществляют государственный надзор, инспектирование, мониторинг, контроль, анализ состояния природной среды, хода природных процессов, потенциально опасных объектов, продуктов питания, материалов, здоровья людей и т.д.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9EAD4E9-8F4A-44E8-A983-C0B7A6DDC11B}" type="parTrans" cxnId="{FD7E5F2C-BA00-4F57-A475-260A5A2DFBB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0B43F55-D279-419B-A9C1-196D8543B74B}" type="sibTrans" cxnId="{FD7E5F2C-BA00-4F57-A475-260A5A2DFBB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1FA9932-7423-4C41-AA5B-31AE45C72BC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Силы и средства </a:t>
          </a:r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ликвидации ЧС</a:t>
          </a:r>
          <a:endParaRPr lang="ru-RU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88D29B7-98B2-4B68-AC4E-689B315B13FC}" type="parTrans" cxnId="{3620AD1A-D0F5-498F-827B-9F83E5AA6EF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76C144B-E696-482D-8554-5F5A34BC49A5}" type="sibTrans" cxnId="{3620AD1A-D0F5-498F-827B-9F83E5AA6EF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3B12D1D-FD2A-47C4-9AA8-5C7E70DD8400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Соединения, части и подразделения МЧС, Минобороны и  МВД России, а также сил и средств других государственных органов на территории РФ 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1D25AEC-80A2-47F9-9AD6-B25ABAA1B5D7}" type="parTrans" cxnId="{3286A137-BF04-469A-8F66-5500BC6CCE19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31F416C-EFC8-400A-9612-12D62EB3519D}" type="sibTrans" cxnId="{3286A137-BF04-469A-8F66-5500BC6CCE19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73FA1F5-6FB6-4B77-A12A-9184C5598BE9}">
      <dgm:prSet phldrT="[Текст]" custT="1"/>
      <dgm:spPr/>
      <dgm:t>
        <a:bodyPr/>
        <a:lstStyle/>
        <a:p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E66D8FEE-7A9B-4BE4-A1AB-89D615C7B838}" type="parTrans" cxnId="{F4984388-54CB-4627-BCFC-2B1277E90B05}">
      <dgm:prSet/>
      <dgm:spPr/>
      <dgm:t>
        <a:bodyPr/>
        <a:lstStyle/>
        <a:p>
          <a:endParaRPr lang="ru-RU"/>
        </a:p>
      </dgm:t>
    </dgm:pt>
    <dgm:pt modelId="{18013310-D22D-447E-9A7D-40A7B60C9440}" type="sibTrans" cxnId="{F4984388-54CB-4627-BCFC-2B1277E90B05}">
      <dgm:prSet/>
      <dgm:spPr/>
      <dgm:t>
        <a:bodyPr/>
        <a:lstStyle/>
        <a:p>
          <a:endParaRPr lang="ru-RU"/>
        </a:p>
      </dgm:t>
    </dgm:pt>
    <dgm:pt modelId="{A1A70C16-C246-4C20-BF7D-913EAA98092F}">
      <dgm:prSet phldrT="[Текст]" custT="1"/>
      <dgm:spPr/>
      <dgm:t>
        <a:bodyPr/>
        <a:lstStyle/>
        <a:p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18A5D06C-7CE2-4488-BD41-842C2FD361E3}" type="parTrans" cxnId="{BA41E363-D2B1-4EB9-A605-7DACB6C626E9}">
      <dgm:prSet/>
      <dgm:spPr/>
      <dgm:t>
        <a:bodyPr/>
        <a:lstStyle/>
        <a:p>
          <a:endParaRPr lang="ru-RU"/>
        </a:p>
      </dgm:t>
    </dgm:pt>
    <dgm:pt modelId="{E5A80BFA-AD1F-4E91-A603-19FBADE7B43B}" type="sibTrans" cxnId="{BA41E363-D2B1-4EB9-A605-7DACB6C626E9}">
      <dgm:prSet/>
      <dgm:spPr/>
      <dgm:t>
        <a:bodyPr/>
        <a:lstStyle/>
        <a:p>
          <a:endParaRPr lang="ru-RU"/>
        </a:p>
      </dgm:t>
    </dgm:pt>
    <dgm:pt modelId="{A240B920-5BD0-4389-94C1-AE50BBF6FFA5}" type="pres">
      <dgm:prSet presAssocID="{CA1D11AF-6FC6-44BA-ADA9-B403888DC7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EEFF0-F219-418F-B3F3-D46219BE9D0E}" type="pres">
      <dgm:prSet presAssocID="{FF6E3AAD-79E7-4D45-8AB7-26802D7FAD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4F92A-3EE4-435C-A242-D8B8BA6EC204}" type="pres">
      <dgm:prSet presAssocID="{FF6E3AAD-79E7-4D45-8AB7-26802D7FAD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EAEFE-3FA0-49ED-ACBE-E03864A01352}" type="pres">
      <dgm:prSet presAssocID="{71FA9932-7423-4C41-AA5B-31AE45C72B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B8478-BD99-453C-85B7-48D08A23E8B7}" type="pres">
      <dgm:prSet presAssocID="{71FA9932-7423-4C41-AA5B-31AE45C72B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075B8-245C-4C19-8E55-5DCF6D6CEC39}" type="presOf" srcId="{FF6E3AAD-79E7-4D45-8AB7-26802D7FADDB}" destId="{94FEEFF0-F219-418F-B3F3-D46219BE9D0E}" srcOrd="0" destOrd="0" presId="urn:microsoft.com/office/officeart/2005/8/layout/vList2"/>
    <dgm:cxn modelId="{6497D2D3-C02A-409F-A488-90BCE6FFB0D8}" type="presOf" srcId="{A1A70C16-C246-4C20-BF7D-913EAA98092F}" destId="{73E4F92A-3EE4-435C-A242-D8B8BA6EC204}" srcOrd="0" destOrd="1" presId="urn:microsoft.com/office/officeart/2005/8/layout/vList2"/>
    <dgm:cxn modelId="{F9EBA746-05A0-4F01-A582-9982469F8272}" type="presOf" srcId="{71FA9932-7423-4C41-AA5B-31AE45C72BCA}" destId="{8A4EAEFE-3FA0-49ED-ACBE-E03864A01352}" srcOrd="0" destOrd="0" presId="urn:microsoft.com/office/officeart/2005/8/layout/vList2"/>
    <dgm:cxn modelId="{6CF0512A-DAEF-482F-9E16-F99F2ABF7AED}" type="presOf" srcId="{F3B12D1D-FD2A-47C4-9AA8-5C7E70DD8400}" destId="{D44B8478-BD99-453C-85B7-48D08A23E8B7}" srcOrd="0" destOrd="0" presId="urn:microsoft.com/office/officeart/2005/8/layout/vList2"/>
    <dgm:cxn modelId="{2E81F022-4BDD-4610-9977-73A1F7A34BE8}" type="presOf" srcId="{CA1D11AF-6FC6-44BA-ADA9-B403888DC7E1}" destId="{A240B920-5BD0-4389-94C1-AE50BBF6FFA5}" srcOrd="0" destOrd="0" presId="urn:microsoft.com/office/officeart/2005/8/layout/vList2"/>
    <dgm:cxn modelId="{2EF78D62-5BC9-4CF0-ABC1-43CB0593FE53}" type="presOf" srcId="{073FA1F5-6FB6-4B77-A12A-9184C5598BE9}" destId="{73E4F92A-3EE4-435C-A242-D8B8BA6EC204}" srcOrd="0" destOrd="2" presId="urn:microsoft.com/office/officeart/2005/8/layout/vList2"/>
    <dgm:cxn modelId="{3286A137-BF04-469A-8F66-5500BC6CCE19}" srcId="{71FA9932-7423-4C41-AA5B-31AE45C72BCA}" destId="{F3B12D1D-FD2A-47C4-9AA8-5C7E70DD8400}" srcOrd="0" destOrd="0" parTransId="{61D25AEC-80A2-47F9-9AD6-B25ABAA1B5D7}" sibTransId="{D31F416C-EFC8-400A-9612-12D62EB3519D}"/>
    <dgm:cxn modelId="{C8D93167-0062-4742-9AF6-42FACDA64D47}" type="presOf" srcId="{81204077-0911-4066-BB47-6845E4FE777D}" destId="{73E4F92A-3EE4-435C-A242-D8B8BA6EC204}" srcOrd="0" destOrd="0" presId="urn:microsoft.com/office/officeart/2005/8/layout/vList2"/>
    <dgm:cxn modelId="{F4984388-54CB-4627-BCFC-2B1277E90B05}" srcId="{FF6E3AAD-79E7-4D45-8AB7-26802D7FADDB}" destId="{073FA1F5-6FB6-4B77-A12A-9184C5598BE9}" srcOrd="2" destOrd="0" parTransId="{E66D8FEE-7A9B-4BE4-A1AB-89D615C7B838}" sibTransId="{18013310-D22D-447E-9A7D-40A7B60C9440}"/>
    <dgm:cxn modelId="{3620AD1A-D0F5-498F-827B-9F83E5AA6EF0}" srcId="{CA1D11AF-6FC6-44BA-ADA9-B403888DC7E1}" destId="{71FA9932-7423-4C41-AA5B-31AE45C72BCA}" srcOrd="1" destOrd="0" parTransId="{288D29B7-98B2-4B68-AC4E-689B315B13FC}" sibTransId="{F76C144B-E696-482D-8554-5F5A34BC49A5}"/>
    <dgm:cxn modelId="{FD7E5F2C-BA00-4F57-A475-260A5A2DFBB6}" srcId="{FF6E3AAD-79E7-4D45-8AB7-26802D7FADDB}" destId="{81204077-0911-4066-BB47-6845E4FE777D}" srcOrd="0" destOrd="0" parTransId="{59EAD4E9-8F4A-44E8-A983-C0B7A6DDC11B}" sibTransId="{10B43F55-D279-419B-A9C1-196D8543B74B}"/>
    <dgm:cxn modelId="{BA41E363-D2B1-4EB9-A605-7DACB6C626E9}" srcId="{FF6E3AAD-79E7-4D45-8AB7-26802D7FADDB}" destId="{A1A70C16-C246-4C20-BF7D-913EAA98092F}" srcOrd="1" destOrd="0" parTransId="{18A5D06C-7CE2-4488-BD41-842C2FD361E3}" sibTransId="{E5A80BFA-AD1F-4E91-A603-19FBADE7B43B}"/>
    <dgm:cxn modelId="{676D4F02-8AF5-484C-BC60-76EABB0AB2A0}" srcId="{CA1D11AF-6FC6-44BA-ADA9-B403888DC7E1}" destId="{FF6E3AAD-79E7-4D45-8AB7-26802D7FADDB}" srcOrd="0" destOrd="0" parTransId="{A52EAC85-6982-4D9B-80A0-7F6B5AB3D0D2}" sibTransId="{7EB4E780-EC20-49B3-9F7D-BB87F7D310C0}"/>
    <dgm:cxn modelId="{974A5641-1B57-4D2E-AA60-A8AF511B29D4}" type="presParOf" srcId="{A240B920-5BD0-4389-94C1-AE50BBF6FFA5}" destId="{94FEEFF0-F219-418F-B3F3-D46219BE9D0E}" srcOrd="0" destOrd="0" presId="urn:microsoft.com/office/officeart/2005/8/layout/vList2"/>
    <dgm:cxn modelId="{F83C6180-8F75-4894-BC2D-488A7D02CAE6}" type="presParOf" srcId="{A240B920-5BD0-4389-94C1-AE50BBF6FFA5}" destId="{73E4F92A-3EE4-435C-A242-D8B8BA6EC204}" srcOrd="1" destOrd="0" presId="urn:microsoft.com/office/officeart/2005/8/layout/vList2"/>
    <dgm:cxn modelId="{0D87E848-B5AF-4F5D-AE7F-E341FEF3BB93}" type="presParOf" srcId="{A240B920-5BD0-4389-94C1-AE50BBF6FFA5}" destId="{8A4EAEFE-3FA0-49ED-ACBE-E03864A01352}" srcOrd="2" destOrd="0" presId="urn:microsoft.com/office/officeart/2005/8/layout/vList2"/>
    <dgm:cxn modelId="{F66A51CC-4597-47DD-96AA-5B4927D458C9}" type="presParOf" srcId="{A240B920-5BD0-4389-94C1-AE50BBF6FFA5}" destId="{D44B8478-BD99-453C-85B7-48D08A23E8B7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779C8-180E-4E50-82BA-1ED6AAF4A124}" type="presOf" srcId="{4626B08F-C009-4BB1-AF55-9FA9C276CF99}" destId="{7EBD2601-D733-41E9-BA22-D737DAF37056}" srcOrd="1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031463BA-F440-482D-B2FE-137641F8771F}" type="presOf" srcId="{721B50E3-ECBF-491A-B76C-C46C7FAADB52}" destId="{C04896E3-A8DF-48A4-B9B5-3B68C6BA36C9}" srcOrd="0" destOrd="0" presId="urn:microsoft.com/office/officeart/2005/8/layout/vProcess5"/>
    <dgm:cxn modelId="{EDE55FBD-C0B5-4B1F-85C6-CC11BC364DE3}" type="presOf" srcId="{3170618A-ED3E-4169-8C1E-8FB8C6B765AB}" destId="{D889C0F7-4062-47C2-9CE2-F6405012B94F}" srcOrd="0" destOrd="0" presId="urn:microsoft.com/office/officeart/2005/8/layout/vProcess5"/>
    <dgm:cxn modelId="{4FC122FA-FEDF-4531-9C2B-CA32811ECB87}" type="presOf" srcId="{45B53B81-E742-4BAB-AFF7-A20AF708D3B7}" destId="{5158BD02-6EB7-4EE5-9798-D16C224D78EF}" srcOrd="0" destOrd="0" presId="urn:microsoft.com/office/officeart/2005/8/layout/vProcess5"/>
    <dgm:cxn modelId="{773EE2E9-E7CD-4EC9-9D9E-80E6F5FCF77F}" type="presOf" srcId="{00CBC66D-1B7A-4F22-B6F1-6F6CB63DC780}" destId="{EA966187-A93F-41FE-93D4-C73E4F9D11E2}" srcOrd="0" destOrd="0" presId="urn:microsoft.com/office/officeart/2005/8/layout/vProcess5"/>
    <dgm:cxn modelId="{45E0D576-B7BE-455E-A976-20247CABFC0F}" type="presOf" srcId="{45B53B81-E742-4BAB-AFF7-A20AF708D3B7}" destId="{025669FD-F4B5-4D6B-9FDA-91A014285CDB}" srcOrd="1" destOrd="0" presId="urn:microsoft.com/office/officeart/2005/8/layout/vProcess5"/>
    <dgm:cxn modelId="{19FFE639-573D-4F45-9215-0E3E4EEEC969}" type="presOf" srcId="{4626B08F-C009-4BB1-AF55-9FA9C276CF99}" destId="{7B8DA5EB-9CEF-4F9C-BF9E-140D2D4C7556}" srcOrd="0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AE9607B5-4E61-452A-B53C-AED4B3F16C73}" type="presOf" srcId="{D449EE48-EF4F-44E4-B528-65D34516E1E2}" destId="{6E3D2EAC-A7D7-4B27-B3D1-FF7AF3D0E351}" srcOrd="0" destOrd="0" presId="urn:microsoft.com/office/officeart/2005/8/layout/vProcess5"/>
    <dgm:cxn modelId="{3243701E-2A1A-4651-AF0E-7982CCC145A5}" type="presOf" srcId="{721B50E3-ECBF-491A-B76C-C46C7FAADB52}" destId="{99381C94-EEA5-4C88-A8C2-C244BB829B83}" srcOrd="1" destOrd="0" presId="urn:microsoft.com/office/officeart/2005/8/layout/vProcess5"/>
    <dgm:cxn modelId="{0D88981E-1577-4A5D-A213-10706F403731}" type="presParOf" srcId="{D889C0F7-4062-47C2-9CE2-F6405012B94F}" destId="{1B215473-7855-487B-8EBB-5D606F84E1D7}" srcOrd="0" destOrd="0" presId="urn:microsoft.com/office/officeart/2005/8/layout/vProcess5"/>
    <dgm:cxn modelId="{1C658542-5AE4-4990-B615-0A82EBCDE4B9}" type="presParOf" srcId="{D889C0F7-4062-47C2-9CE2-F6405012B94F}" destId="{5158BD02-6EB7-4EE5-9798-D16C224D78EF}" srcOrd="1" destOrd="0" presId="urn:microsoft.com/office/officeart/2005/8/layout/vProcess5"/>
    <dgm:cxn modelId="{DF2A7651-9076-4668-80AF-FC5E3A4A0A21}" type="presParOf" srcId="{D889C0F7-4062-47C2-9CE2-F6405012B94F}" destId="{7B8DA5EB-9CEF-4F9C-BF9E-140D2D4C7556}" srcOrd="2" destOrd="0" presId="urn:microsoft.com/office/officeart/2005/8/layout/vProcess5"/>
    <dgm:cxn modelId="{FAB509DB-769E-4DF1-BFCA-7A573D3AF2F3}" type="presParOf" srcId="{D889C0F7-4062-47C2-9CE2-F6405012B94F}" destId="{C04896E3-A8DF-48A4-B9B5-3B68C6BA36C9}" srcOrd="3" destOrd="0" presId="urn:microsoft.com/office/officeart/2005/8/layout/vProcess5"/>
    <dgm:cxn modelId="{F08F31E6-7D91-4E57-8C76-26B93AAF599A}" type="presParOf" srcId="{D889C0F7-4062-47C2-9CE2-F6405012B94F}" destId="{6E3D2EAC-A7D7-4B27-B3D1-FF7AF3D0E351}" srcOrd="4" destOrd="0" presId="urn:microsoft.com/office/officeart/2005/8/layout/vProcess5"/>
    <dgm:cxn modelId="{9CF816FB-905B-4C16-B87A-428C1DD432B1}" type="presParOf" srcId="{D889C0F7-4062-47C2-9CE2-F6405012B94F}" destId="{EA966187-A93F-41FE-93D4-C73E4F9D11E2}" srcOrd="5" destOrd="0" presId="urn:microsoft.com/office/officeart/2005/8/layout/vProcess5"/>
    <dgm:cxn modelId="{7CB24D7D-FD21-4509-8AE2-B1E66D0499AB}" type="presParOf" srcId="{D889C0F7-4062-47C2-9CE2-F6405012B94F}" destId="{025669FD-F4B5-4D6B-9FDA-91A014285CDB}" srcOrd="6" destOrd="0" presId="urn:microsoft.com/office/officeart/2005/8/layout/vProcess5"/>
    <dgm:cxn modelId="{9ED46D8F-FDB8-40B6-9299-7D7AC76EECC2}" type="presParOf" srcId="{D889C0F7-4062-47C2-9CE2-F6405012B94F}" destId="{7EBD2601-D733-41E9-BA22-D737DAF37056}" srcOrd="7" destOrd="0" presId="urn:microsoft.com/office/officeart/2005/8/layout/vProcess5"/>
    <dgm:cxn modelId="{DA802F57-0E62-4C90-A507-435705109923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1EB79-50FA-4E4D-8215-4227826CB726}" type="presOf" srcId="{45B53B81-E742-4BAB-AFF7-A20AF708D3B7}" destId="{F71785CE-6F19-4C27-B3D5-3AFDDF20C8C3}" srcOrd="0" destOrd="0" presId="urn:microsoft.com/office/officeart/2005/8/layout/vProcess5"/>
    <dgm:cxn modelId="{CF79F98F-1ED6-4655-A452-19DB75CF17F2}" type="presOf" srcId="{721B50E3-ECBF-491A-B76C-C46C7FAADB52}" destId="{A2C91E11-39A1-4F59-B532-5BE176D36C64}" srcOrd="1" destOrd="0" presId="urn:microsoft.com/office/officeart/2005/8/layout/vProcess5"/>
    <dgm:cxn modelId="{26797FAF-51D9-4532-B007-852C02A2687F}" type="presOf" srcId="{2E89B0A3-9F12-4071-BCA4-214F1147FF55}" destId="{7C499FAF-9D9C-42F8-BEC5-957F28144776}" srcOrd="1" destOrd="0" presId="urn:microsoft.com/office/officeart/2005/8/layout/vProcess5"/>
    <dgm:cxn modelId="{052F92F7-EEF0-4B70-A11F-72990E01A4D6}" type="presOf" srcId="{9A0CBF6B-E60A-4C61-BBC1-34FF3DBAEF0A}" destId="{F3EF1E79-7EC9-4960-A24C-814A5A84B634}" srcOrd="0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C6057371-39DE-46C4-B925-6341A8D3447D}" type="presOf" srcId="{721B50E3-ECBF-491A-B76C-C46C7FAADB52}" destId="{884BC9B3-B84E-4676-9374-BBC2FE31FD26}" srcOrd="0" destOrd="0" presId="urn:microsoft.com/office/officeart/2005/8/layout/vProcess5"/>
    <dgm:cxn modelId="{967EBF23-5C35-4936-ACCA-D9BC603563C1}" type="presOf" srcId="{4626B08F-C009-4BB1-AF55-9FA9C276CF99}" destId="{01604B2A-7C25-489B-9492-C6FF3A6163CC}" srcOrd="1" destOrd="0" presId="urn:microsoft.com/office/officeart/2005/8/layout/vProcess5"/>
    <dgm:cxn modelId="{1A9ACB2E-63D8-4BAC-B091-76C2EED9E89A}" type="presOf" srcId="{00CBC66D-1B7A-4F22-B6F1-6F6CB63DC780}" destId="{A609E14C-EDB5-4E64-90AD-47FCAF0613CF}" srcOrd="0" destOrd="0" presId="urn:microsoft.com/office/officeart/2005/8/layout/vProcess5"/>
    <dgm:cxn modelId="{ADD06979-AE58-4709-937D-9840036F03EC}" type="presOf" srcId="{FA608CFA-CF16-490A-BB90-A6429FD6F791}" destId="{1E5A392E-3F7C-44A2-8C41-4E1DB5586E97}" srcOrd="0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D74C842B-C0BB-42F4-92FB-E201E3F4256F}" type="presOf" srcId="{45B53B81-E742-4BAB-AFF7-A20AF708D3B7}" destId="{C56AF9B3-8709-43AC-B3D5-F998DAB58A39}" srcOrd="1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027EE77F-F7FC-4238-9EA2-2C58CF41B846}" type="presOf" srcId="{FA608CFA-CF16-490A-BB90-A6429FD6F791}" destId="{3ADBD2E2-7003-4B11-B4F1-AD8E2D4BB4D7}" srcOrd="1" destOrd="0" presId="urn:microsoft.com/office/officeart/2005/8/layout/vProcess5"/>
    <dgm:cxn modelId="{BC4D1D37-1DA1-4B4A-9A4F-DF29CC83C1EA}" type="presOf" srcId="{4626B08F-C009-4BB1-AF55-9FA9C276CF99}" destId="{F93DA70A-D795-48DA-9341-13AF16C48F54}" srcOrd="0" destOrd="0" presId="urn:microsoft.com/office/officeart/2005/8/layout/vProcess5"/>
    <dgm:cxn modelId="{FFE0D881-D90B-4EB0-838F-BEF8C621E951}" type="presOf" srcId="{A0C50F6A-466E-42B6-9971-36ACA238928E}" destId="{8BB371AE-34FB-4BDD-B2AD-A3151A936DAD}" srcOrd="0" destOrd="0" presId="urn:microsoft.com/office/officeart/2005/8/layout/vProcess5"/>
    <dgm:cxn modelId="{C2F79EFA-C168-488B-B52A-EB54AC19AF6D}" type="presOf" srcId="{2E89B0A3-9F12-4071-BCA4-214F1147FF55}" destId="{18205081-9C2D-4D83-9B4D-D57F5E3DD1A9}" srcOrd="0" destOrd="0" presId="urn:microsoft.com/office/officeart/2005/8/layout/vProcess5"/>
    <dgm:cxn modelId="{8FD881EB-5E13-49FC-B4C5-957A35208EFD}" type="presOf" srcId="{D449EE48-EF4F-44E4-B528-65D34516E1E2}" destId="{23E91022-2AA1-4790-84CD-FE7D3F9DCAF6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ABBADEDE-3EB8-4C52-9420-C91FA188ADC6}" type="presOf" srcId="{3170618A-ED3E-4169-8C1E-8FB8C6B765AB}" destId="{D889C0F7-4062-47C2-9CE2-F6405012B94F}" srcOrd="0" destOrd="0" presId="urn:microsoft.com/office/officeart/2005/8/layout/vProcess5"/>
    <dgm:cxn modelId="{DB3FAC8A-8FE6-4102-AE1A-266AC098D732}" type="presParOf" srcId="{D889C0F7-4062-47C2-9CE2-F6405012B94F}" destId="{1B215473-7855-487B-8EBB-5D606F84E1D7}" srcOrd="0" destOrd="0" presId="urn:microsoft.com/office/officeart/2005/8/layout/vProcess5"/>
    <dgm:cxn modelId="{DBE530D6-2C1B-4AD9-A30C-8ED80D59921C}" type="presParOf" srcId="{D889C0F7-4062-47C2-9CE2-F6405012B94F}" destId="{F71785CE-6F19-4C27-B3D5-3AFDDF20C8C3}" srcOrd="1" destOrd="0" presId="urn:microsoft.com/office/officeart/2005/8/layout/vProcess5"/>
    <dgm:cxn modelId="{5A93E291-116B-49F7-860C-7A1E7C38FBA1}" type="presParOf" srcId="{D889C0F7-4062-47C2-9CE2-F6405012B94F}" destId="{F93DA70A-D795-48DA-9341-13AF16C48F54}" srcOrd="2" destOrd="0" presId="urn:microsoft.com/office/officeart/2005/8/layout/vProcess5"/>
    <dgm:cxn modelId="{6117728C-DF34-4C58-A22B-64CD08B71FA5}" type="presParOf" srcId="{D889C0F7-4062-47C2-9CE2-F6405012B94F}" destId="{884BC9B3-B84E-4676-9374-BBC2FE31FD26}" srcOrd="3" destOrd="0" presId="urn:microsoft.com/office/officeart/2005/8/layout/vProcess5"/>
    <dgm:cxn modelId="{495406F0-83A6-4195-B431-190D1D5B54EE}" type="presParOf" srcId="{D889C0F7-4062-47C2-9CE2-F6405012B94F}" destId="{1E5A392E-3F7C-44A2-8C41-4E1DB5586E97}" srcOrd="4" destOrd="0" presId="urn:microsoft.com/office/officeart/2005/8/layout/vProcess5"/>
    <dgm:cxn modelId="{1F42A5BE-08BC-4239-B888-DB08EA3C6E42}" type="presParOf" srcId="{D889C0F7-4062-47C2-9CE2-F6405012B94F}" destId="{18205081-9C2D-4D83-9B4D-D57F5E3DD1A9}" srcOrd="5" destOrd="0" presId="urn:microsoft.com/office/officeart/2005/8/layout/vProcess5"/>
    <dgm:cxn modelId="{463DB8C0-1C81-42FF-B750-2A016D8E3216}" type="presParOf" srcId="{D889C0F7-4062-47C2-9CE2-F6405012B94F}" destId="{23E91022-2AA1-4790-84CD-FE7D3F9DCAF6}" srcOrd="6" destOrd="0" presId="urn:microsoft.com/office/officeart/2005/8/layout/vProcess5"/>
    <dgm:cxn modelId="{0FA2A333-814E-4911-88D7-00795AF69A4B}" type="presParOf" srcId="{D889C0F7-4062-47C2-9CE2-F6405012B94F}" destId="{A609E14C-EDB5-4E64-90AD-47FCAF0613CF}" srcOrd="7" destOrd="0" presId="urn:microsoft.com/office/officeart/2005/8/layout/vProcess5"/>
    <dgm:cxn modelId="{1B48BCD6-0177-4D9C-920C-EC443439CE48}" type="presParOf" srcId="{D889C0F7-4062-47C2-9CE2-F6405012B94F}" destId="{F3EF1E79-7EC9-4960-A24C-814A5A84B634}" srcOrd="8" destOrd="0" presId="urn:microsoft.com/office/officeart/2005/8/layout/vProcess5"/>
    <dgm:cxn modelId="{2F018785-C1C0-4D5E-9731-30EB10A5E9E0}" type="presParOf" srcId="{D889C0F7-4062-47C2-9CE2-F6405012B94F}" destId="{8BB371AE-34FB-4BDD-B2AD-A3151A936DAD}" srcOrd="9" destOrd="0" presId="urn:microsoft.com/office/officeart/2005/8/layout/vProcess5"/>
    <dgm:cxn modelId="{587366E7-8931-45B0-ADAB-C73E91B801AE}" type="presParOf" srcId="{D889C0F7-4062-47C2-9CE2-F6405012B94F}" destId="{C56AF9B3-8709-43AC-B3D5-F998DAB58A39}" srcOrd="10" destOrd="0" presId="urn:microsoft.com/office/officeart/2005/8/layout/vProcess5"/>
    <dgm:cxn modelId="{0232170C-E024-441E-BB32-B5D98BD2ED61}" type="presParOf" srcId="{D889C0F7-4062-47C2-9CE2-F6405012B94F}" destId="{01604B2A-7C25-489B-9492-C6FF3A6163CC}" srcOrd="11" destOrd="0" presId="urn:microsoft.com/office/officeart/2005/8/layout/vProcess5"/>
    <dgm:cxn modelId="{9DF4F826-8AE6-4936-ACE3-FCE5FC3504A6}" type="presParOf" srcId="{D889C0F7-4062-47C2-9CE2-F6405012B94F}" destId="{A2C91E11-39A1-4F59-B532-5BE176D36C64}" srcOrd="12" destOrd="0" presId="urn:microsoft.com/office/officeart/2005/8/layout/vProcess5"/>
    <dgm:cxn modelId="{539BF8EC-9FDE-4B12-8B5C-8FE5E54D3C9F}" type="presParOf" srcId="{D889C0F7-4062-47C2-9CE2-F6405012B94F}" destId="{3ADBD2E2-7003-4B11-B4F1-AD8E2D4BB4D7}" srcOrd="13" destOrd="0" presId="urn:microsoft.com/office/officeart/2005/8/layout/vProcess5"/>
    <dgm:cxn modelId="{98625803-8B4E-46F3-A82D-ADE284B994B7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440DD-7C2C-4D66-816C-135AC6A48167}" type="presOf" srcId="{4626B08F-C009-4BB1-AF55-9FA9C276CF99}" destId="{7EBD2601-D733-41E9-BA22-D737DAF37056}" srcOrd="1" destOrd="0" presId="urn:microsoft.com/office/officeart/2005/8/layout/vProcess5"/>
    <dgm:cxn modelId="{F482ED70-231C-4308-B9D3-17194939866F}" type="presOf" srcId="{721B50E3-ECBF-491A-B76C-C46C7FAADB52}" destId="{C04896E3-A8DF-48A4-B9B5-3B68C6BA36C9}" srcOrd="0" destOrd="0" presId="urn:microsoft.com/office/officeart/2005/8/layout/vProcess5"/>
    <dgm:cxn modelId="{6BA10278-CD7E-4827-955D-875D7AC7913F}" type="presOf" srcId="{3170618A-ED3E-4169-8C1E-8FB8C6B765AB}" destId="{D889C0F7-4062-47C2-9CE2-F6405012B94F}" srcOrd="0" destOrd="0" presId="urn:microsoft.com/office/officeart/2005/8/layout/vProcess5"/>
    <dgm:cxn modelId="{1CD213C6-18EC-447C-A306-3AC6894FAC8B}" type="presOf" srcId="{721B50E3-ECBF-491A-B76C-C46C7FAADB52}" destId="{99381C94-EEA5-4C88-A8C2-C244BB829B83}" srcOrd="1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0E8C3143-4BFF-40BB-A506-17DDE40F03BB}" type="presOf" srcId="{45B53B81-E742-4BAB-AFF7-A20AF708D3B7}" destId="{025669FD-F4B5-4D6B-9FDA-91A014285CDB}" srcOrd="1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DC7F788E-B381-43D4-BB51-9734D7CC20E4}" type="presOf" srcId="{45B53B81-E742-4BAB-AFF7-A20AF708D3B7}" destId="{5158BD02-6EB7-4EE5-9798-D16C224D78EF}" srcOrd="0" destOrd="0" presId="urn:microsoft.com/office/officeart/2005/8/layout/vProcess5"/>
    <dgm:cxn modelId="{FEB8BFDF-B10B-41BC-B7D3-CE4481D45110}" type="presOf" srcId="{D449EE48-EF4F-44E4-B528-65D34516E1E2}" destId="{6E3D2EAC-A7D7-4B27-B3D1-FF7AF3D0E351}" srcOrd="0" destOrd="0" presId="urn:microsoft.com/office/officeart/2005/8/layout/vProcess5"/>
    <dgm:cxn modelId="{0AC67C22-E017-463B-8112-BC97EFBCD71A}" type="presOf" srcId="{4626B08F-C009-4BB1-AF55-9FA9C276CF99}" destId="{7B8DA5EB-9CEF-4F9C-BF9E-140D2D4C7556}" srcOrd="0" destOrd="0" presId="urn:microsoft.com/office/officeart/2005/8/layout/vProcess5"/>
    <dgm:cxn modelId="{1B18A5A8-8470-4E8E-A4C9-213BFFCDAFD8}" type="presOf" srcId="{00CBC66D-1B7A-4F22-B6F1-6F6CB63DC780}" destId="{EA966187-A93F-41FE-93D4-C73E4F9D11E2}" srcOrd="0" destOrd="0" presId="urn:microsoft.com/office/officeart/2005/8/layout/vProcess5"/>
    <dgm:cxn modelId="{A42689CB-C414-4057-909A-D4E2114AFA7B}" type="presParOf" srcId="{D889C0F7-4062-47C2-9CE2-F6405012B94F}" destId="{1B215473-7855-487B-8EBB-5D606F84E1D7}" srcOrd="0" destOrd="0" presId="urn:microsoft.com/office/officeart/2005/8/layout/vProcess5"/>
    <dgm:cxn modelId="{5E7D1F34-7252-40D7-BC8F-240743C82275}" type="presParOf" srcId="{D889C0F7-4062-47C2-9CE2-F6405012B94F}" destId="{5158BD02-6EB7-4EE5-9798-D16C224D78EF}" srcOrd="1" destOrd="0" presId="urn:microsoft.com/office/officeart/2005/8/layout/vProcess5"/>
    <dgm:cxn modelId="{39591D38-BF11-4102-ABC5-2543D9D97913}" type="presParOf" srcId="{D889C0F7-4062-47C2-9CE2-F6405012B94F}" destId="{7B8DA5EB-9CEF-4F9C-BF9E-140D2D4C7556}" srcOrd="2" destOrd="0" presId="urn:microsoft.com/office/officeart/2005/8/layout/vProcess5"/>
    <dgm:cxn modelId="{FD8BBC8F-65DC-4AAB-992A-82701A03AB62}" type="presParOf" srcId="{D889C0F7-4062-47C2-9CE2-F6405012B94F}" destId="{C04896E3-A8DF-48A4-B9B5-3B68C6BA36C9}" srcOrd="3" destOrd="0" presId="urn:microsoft.com/office/officeart/2005/8/layout/vProcess5"/>
    <dgm:cxn modelId="{DF8D808D-F253-4AE3-A664-DBAD898D8474}" type="presParOf" srcId="{D889C0F7-4062-47C2-9CE2-F6405012B94F}" destId="{6E3D2EAC-A7D7-4B27-B3D1-FF7AF3D0E351}" srcOrd="4" destOrd="0" presId="urn:microsoft.com/office/officeart/2005/8/layout/vProcess5"/>
    <dgm:cxn modelId="{38DD7277-BE57-4DD5-BF81-2DF3B9B02739}" type="presParOf" srcId="{D889C0F7-4062-47C2-9CE2-F6405012B94F}" destId="{EA966187-A93F-41FE-93D4-C73E4F9D11E2}" srcOrd="5" destOrd="0" presId="urn:microsoft.com/office/officeart/2005/8/layout/vProcess5"/>
    <dgm:cxn modelId="{ABED5B55-E04C-4D96-B0ED-39865EB54693}" type="presParOf" srcId="{D889C0F7-4062-47C2-9CE2-F6405012B94F}" destId="{025669FD-F4B5-4D6B-9FDA-91A014285CDB}" srcOrd="6" destOrd="0" presId="urn:microsoft.com/office/officeart/2005/8/layout/vProcess5"/>
    <dgm:cxn modelId="{0CF2D9F8-6F77-4B8E-BE37-5E892CD35A97}" type="presParOf" srcId="{D889C0F7-4062-47C2-9CE2-F6405012B94F}" destId="{7EBD2601-D733-41E9-BA22-D737DAF37056}" srcOrd="7" destOrd="0" presId="urn:microsoft.com/office/officeart/2005/8/layout/vProcess5"/>
    <dgm:cxn modelId="{EDB3E8CF-CF5B-4B53-9F91-7EDCCB5E2A50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7D3FA-4CDE-48B9-BC44-82CC08776DFC}" type="presOf" srcId="{D449EE48-EF4F-44E4-B528-65D34516E1E2}" destId="{23E91022-2AA1-4790-84CD-FE7D3F9DCAF6}" srcOrd="0" destOrd="0" presId="urn:microsoft.com/office/officeart/2005/8/layout/vProcess5"/>
    <dgm:cxn modelId="{AF045F24-7C29-48CD-AB43-E89EBCF87BB6}" type="presOf" srcId="{FA608CFA-CF16-490A-BB90-A6429FD6F791}" destId="{3ADBD2E2-7003-4B11-B4F1-AD8E2D4BB4D7}" srcOrd="1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A49F8247-5B0C-416B-91CC-5D75D10E094B}" type="presOf" srcId="{45B53B81-E742-4BAB-AFF7-A20AF708D3B7}" destId="{F71785CE-6F19-4C27-B3D5-3AFDDF20C8C3}" srcOrd="0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356BD7B4-FA9B-4D97-90EE-119E347D674B}" type="presOf" srcId="{A0C50F6A-466E-42B6-9971-36ACA238928E}" destId="{8BB371AE-34FB-4BDD-B2AD-A3151A936DAD}" srcOrd="0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C56FB920-635A-4863-8384-8B031374C139}" type="presOf" srcId="{721B50E3-ECBF-491A-B76C-C46C7FAADB52}" destId="{884BC9B3-B84E-4676-9374-BBC2FE31FD26}" srcOrd="0" destOrd="0" presId="urn:microsoft.com/office/officeart/2005/8/layout/vProcess5"/>
    <dgm:cxn modelId="{5BF92CD0-292C-4BFC-905B-345CE6521A8B}" type="presOf" srcId="{9A0CBF6B-E60A-4C61-BBC1-34FF3DBAEF0A}" destId="{F3EF1E79-7EC9-4960-A24C-814A5A84B634}" srcOrd="0" destOrd="0" presId="urn:microsoft.com/office/officeart/2005/8/layout/vProcess5"/>
    <dgm:cxn modelId="{BA88393C-C7D9-4F8E-844A-84013AB64CB9}" type="presOf" srcId="{4626B08F-C009-4BB1-AF55-9FA9C276CF99}" destId="{01604B2A-7C25-489B-9492-C6FF3A6163CC}" srcOrd="1" destOrd="0" presId="urn:microsoft.com/office/officeart/2005/8/layout/vProcess5"/>
    <dgm:cxn modelId="{E63B639E-1A31-48D8-81EC-E411E4EEB08A}" type="presOf" srcId="{4626B08F-C009-4BB1-AF55-9FA9C276CF99}" destId="{F93DA70A-D795-48DA-9341-13AF16C48F54}" srcOrd="0" destOrd="0" presId="urn:microsoft.com/office/officeart/2005/8/layout/vProcess5"/>
    <dgm:cxn modelId="{1FA8781A-7432-43AF-A213-0E785714C34C}" type="presOf" srcId="{FA608CFA-CF16-490A-BB90-A6429FD6F791}" destId="{1E5A392E-3F7C-44A2-8C41-4E1DB5586E97}" srcOrd="0" destOrd="0" presId="urn:microsoft.com/office/officeart/2005/8/layout/vProcess5"/>
    <dgm:cxn modelId="{22C8FB15-995B-426D-992A-807AD500FEA7}" type="presOf" srcId="{3170618A-ED3E-4169-8C1E-8FB8C6B765AB}" destId="{D889C0F7-4062-47C2-9CE2-F6405012B94F}" srcOrd="0" destOrd="0" presId="urn:microsoft.com/office/officeart/2005/8/layout/vProcess5"/>
    <dgm:cxn modelId="{97ACA24E-9A66-41BD-AD27-DC16BF543A9F}" type="presOf" srcId="{2E89B0A3-9F12-4071-BCA4-214F1147FF55}" destId="{18205081-9C2D-4D83-9B4D-D57F5E3DD1A9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92FD901D-EBAB-4E95-9C0C-E9819E54CFDF}" type="presOf" srcId="{45B53B81-E742-4BAB-AFF7-A20AF708D3B7}" destId="{C56AF9B3-8709-43AC-B3D5-F998DAB58A39}" srcOrd="1" destOrd="0" presId="urn:microsoft.com/office/officeart/2005/8/layout/vProcess5"/>
    <dgm:cxn modelId="{D6508B0F-312D-4807-9AE1-FA1440B3FF14}" type="presOf" srcId="{00CBC66D-1B7A-4F22-B6F1-6F6CB63DC780}" destId="{A609E14C-EDB5-4E64-90AD-47FCAF0613CF}" srcOrd="0" destOrd="0" presId="urn:microsoft.com/office/officeart/2005/8/layout/vProcess5"/>
    <dgm:cxn modelId="{2C39FCB0-8D09-48D0-98F0-03A574A0F52C}" type="presOf" srcId="{2E89B0A3-9F12-4071-BCA4-214F1147FF55}" destId="{7C499FAF-9D9C-42F8-BEC5-957F28144776}" srcOrd="1" destOrd="0" presId="urn:microsoft.com/office/officeart/2005/8/layout/vProcess5"/>
    <dgm:cxn modelId="{7D245AB6-4182-4300-9D27-8F9C808BF9F0}" type="presOf" srcId="{721B50E3-ECBF-491A-B76C-C46C7FAADB52}" destId="{A2C91E11-39A1-4F59-B532-5BE176D36C64}" srcOrd="1" destOrd="0" presId="urn:microsoft.com/office/officeart/2005/8/layout/vProcess5"/>
    <dgm:cxn modelId="{9EB8D39D-8120-480C-8951-25B835ED1FDC}" type="presParOf" srcId="{D889C0F7-4062-47C2-9CE2-F6405012B94F}" destId="{1B215473-7855-487B-8EBB-5D606F84E1D7}" srcOrd="0" destOrd="0" presId="urn:microsoft.com/office/officeart/2005/8/layout/vProcess5"/>
    <dgm:cxn modelId="{31450F0C-18F4-4E62-9DD4-8E7AF8DA3654}" type="presParOf" srcId="{D889C0F7-4062-47C2-9CE2-F6405012B94F}" destId="{F71785CE-6F19-4C27-B3D5-3AFDDF20C8C3}" srcOrd="1" destOrd="0" presId="urn:microsoft.com/office/officeart/2005/8/layout/vProcess5"/>
    <dgm:cxn modelId="{31ED1089-73B2-405E-8157-1C71EE221931}" type="presParOf" srcId="{D889C0F7-4062-47C2-9CE2-F6405012B94F}" destId="{F93DA70A-D795-48DA-9341-13AF16C48F54}" srcOrd="2" destOrd="0" presId="urn:microsoft.com/office/officeart/2005/8/layout/vProcess5"/>
    <dgm:cxn modelId="{F40DAE8E-B20E-43A2-B8E5-6A9488839D7A}" type="presParOf" srcId="{D889C0F7-4062-47C2-9CE2-F6405012B94F}" destId="{884BC9B3-B84E-4676-9374-BBC2FE31FD26}" srcOrd="3" destOrd="0" presId="urn:microsoft.com/office/officeart/2005/8/layout/vProcess5"/>
    <dgm:cxn modelId="{A26EBEF8-0942-4E9D-9C34-DD6B640047F4}" type="presParOf" srcId="{D889C0F7-4062-47C2-9CE2-F6405012B94F}" destId="{1E5A392E-3F7C-44A2-8C41-4E1DB5586E97}" srcOrd="4" destOrd="0" presId="urn:microsoft.com/office/officeart/2005/8/layout/vProcess5"/>
    <dgm:cxn modelId="{F72C8F4C-CB41-410C-B159-F8D4966D809B}" type="presParOf" srcId="{D889C0F7-4062-47C2-9CE2-F6405012B94F}" destId="{18205081-9C2D-4D83-9B4D-D57F5E3DD1A9}" srcOrd="5" destOrd="0" presId="urn:microsoft.com/office/officeart/2005/8/layout/vProcess5"/>
    <dgm:cxn modelId="{892313CF-3DAE-4F46-A5D3-812670986F79}" type="presParOf" srcId="{D889C0F7-4062-47C2-9CE2-F6405012B94F}" destId="{23E91022-2AA1-4790-84CD-FE7D3F9DCAF6}" srcOrd="6" destOrd="0" presId="urn:microsoft.com/office/officeart/2005/8/layout/vProcess5"/>
    <dgm:cxn modelId="{E6DD71D8-DA4E-45E1-A1FD-B7B3095E4981}" type="presParOf" srcId="{D889C0F7-4062-47C2-9CE2-F6405012B94F}" destId="{A609E14C-EDB5-4E64-90AD-47FCAF0613CF}" srcOrd="7" destOrd="0" presId="urn:microsoft.com/office/officeart/2005/8/layout/vProcess5"/>
    <dgm:cxn modelId="{32A39E7C-B2FB-4162-B8AE-6781C0A9377E}" type="presParOf" srcId="{D889C0F7-4062-47C2-9CE2-F6405012B94F}" destId="{F3EF1E79-7EC9-4960-A24C-814A5A84B634}" srcOrd="8" destOrd="0" presId="urn:microsoft.com/office/officeart/2005/8/layout/vProcess5"/>
    <dgm:cxn modelId="{564E1D50-920B-42A0-BD74-949406DB1ABE}" type="presParOf" srcId="{D889C0F7-4062-47C2-9CE2-F6405012B94F}" destId="{8BB371AE-34FB-4BDD-B2AD-A3151A936DAD}" srcOrd="9" destOrd="0" presId="urn:microsoft.com/office/officeart/2005/8/layout/vProcess5"/>
    <dgm:cxn modelId="{62D10D20-3C4F-41A2-A301-4F5C9CA2FD67}" type="presParOf" srcId="{D889C0F7-4062-47C2-9CE2-F6405012B94F}" destId="{C56AF9B3-8709-43AC-B3D5-F998DAB58A39}" srcOrd="10" destOrd="0" presId="urn:microsoft.com/office/officeart/2005/8/layout/vProcess5"/>
    <dgm:cxn modelId="{14BFE7BB-B986-41AA-B5F7-2A0F27917F5A}" type="presParOf" srcId="{D889C0F7-4062-47C2-9CE2-F6405012B94F}" destId="{01604B2A-7C25-489B-9492-C6FF3A6163CC}" srcOrd="11" destOrd="0" presId="urn:microsoft.com/office/officeart/2005/8/layout/vProcess5"/>
    <dgm:cxn modelId="{161F16B4-6346-44D5-85A5-4F938D81FA07}" type="presParOf" srcId="{D889C0F7-4062-47C2-9CE2-F6405012B94F}" destId="{A2C91E11-39A1-4F59-B532-5BE176D36C64}" srcOrd="12" destOrd="0" presId="urn:microsoft.com/office/officeart/2005/8/layout/vProcess5"/>
    <dgm:cxn modelId="{5755685D-5A2B-4324-94B8-8291A78D420C}" type="presParOf" srcId="{D889C0F7-4062-47C2-9CE2-F6405012B94F}" destId="{3ADBD2E2-7003-4B11-B4F1-AD8E2D4BB4D7}" srcOrd="13" destOrd="0" presId="urn:microsoft.com/office/officeart/2005/8/layout/vProcess5"/>
    <dgm:cxn modelId="{C7601F00-0D80-4F47-B8C0-F1E8A5C4ACE5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E44F0-7D1B-4132-90BE-9CFE65C1608A}" type="presOf" srcId="{00CBC66D-1B7A-4F22-B6F1-6F6CB63DC780}" destId="{EA966187-A93F-41FE-93D4-C73E4F9D11E2}" srcOrd="0" destOrd="0" presId="urn:microsoft.com/office/officeart/2005/8/layout/vProcess5"/>
    <dgm:cxn modelId="{61E4F2AC-3BB4-4D15-980C-AF9C6E462B3D}" type="presOf" srcId="{D449EE48-EF4F-44E4-B528-65D34516E1E2}" destId="{6E3D2EAC-A7D7-4B27-B3D1-FF7AF3D0E351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EE5E9FBF-390C-44FD-94E9-F197318B437A}" type="presOf" srcId="{4626B08F-C009-4BB1-AF55-9FA9C276CF99}" destId="{7EBD2601-D733-41E9-BA22-D737DAF37056}" srcOrd="1" destOrd="0" presId="urn:microsoft.com/office/officeart/2005/8/layout/vProcess5"/>
    <dgm:cxn modelId="{92B500B9-A25E-4BB1-BA14-29A0D08BCDAE}" type="presOf" srcId="{721B50E3-ECBF-491A-B76C-C46C7FAADB52}" destId="{99381C94-EEA5-4C88-A8C2-C244BB829B83}" srcOrd="1" destOrd="0" presId="urn:microsoft.com/office/officeart/2005/8/layout/vProcess5"/>
    <dgm:cxn modelId="{F003B07D-37E5-41BF-957D-A1CAF71A5B99}" type="presOf" srcId="{45B53B81-E742-4BAB-AFF7-A20AF708D3B7}" destId="{025669FD-F4B5-4D6B-9FDA-91A014285CDB}" srcOrd="1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C0157245-7DE8-4DD1-B6B6-862CE306302A}" type="presOf" srcId="{4626B08F-C009-4BB1-AF55-9FA9C276CF99}" destId="{7B8DA5EB-9CEF-4F9C-BF9E-140D2D4C7556}" srcOrd="0" destOrd="0" presId="urn:microsoft.com/office/officeart/2005/8/layout/vProcess5"/>
    <dgm:cxn modelId="{7655C671-A5E5-4E83-A229-89279722A46B}" type="presOf" srcId="{3170618A-ED3E-4169-8C1E-8FB8C6B765AB}" destId="{D889C0F7-4062-47C2-9CE2-F6405012B94F}" srcOrd="0" destOrd="0" presId="urn:microsoft.com/office/officeart/2005/8/layout/vProcess5"/>
    <dgm:cxn modelId="{1394B35E-1BA7-4303-B2C4-69505517B40E}" type="presOf" srcId="{45B53B81-E742-4BAB-AFF7-A20AF708D3B7}" destId="{5158BD02-6EB7-4EE5-9798-D16C224D78EF}" srcOrd="0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A57A63AE-2EFD-471F-B8B7-3FFE1E7D42CE}" type="presOf" srcId="{721B50E3-ECBF-491A-B76C-C46C7FAADB52}" destId="{C04896E3-A8DF-48A4-B9B5-3B68C6BA36C9}" srcOrd="0" destOrd="0" presId="urn:microsoft.com/office/officeart/2005/8/layout/vProcess5"/>
    <dgm:cxn modelId="{AFE2AE6E-467F-49AC-848A-C36708B97A36}" type="presParOf" srcId="{D889C0F7-4062-47C2-9CE2-F6405012B94F}" destId="{1B215473-7855-487B-8EBB-5D606F84E1D7}" srcOrd="0" destOrd="0" presId="urn:microsoft.com/office/officeart/2005/8/layout/vProcess5"/>
    <dgm:cxn modelId="{86285EE7-E990-484E-B72B-B854B79B2B2E}" type="presParOf" srcId="{D889C0F7-4062-47C2-9CE2-F6405012B94F}" destId="{5158BD02-6EB7-4EE5-9798-D16C224D78EF}" srcOrd="1" destOrd="0" presId="urn:microsoft.com/office/officeart/2005/8/layout/vProcess5"/>
    <dgm:cxn modelId="{F51643E6-A9E5-4958-857C-A5473D91BC15}" type="presParOf" srcId="{D889C0F7-4062-47C2-9CE2-F6405012B94F}" destId="{7B8DA5EB-9CEF-4F9C-BF9E-140D2D4C7556}" srcOrd="2" destOrd="0" presId="urn:microsoft.com/office/officeart/2005/8/layout/vProcess5"/>
    <dgm:cxn modelId="{6BF6AF37-0597-4F38-898D-A2CA2181D524}" type="presParOf" srcId="{D889C0F7-4062-47C2-9CE2-F6405012B94F}" destId="{C04896E3-A8DF-48A4-B9B5-3B68C6BA36C9}" srcOrd="3" destOrd="0" presId="urn:microsoft.com/office/officeart/2005/8/layout/vProcess5"/>
    <dgm:cxn modelId="{112296BD-FA4C-4C74-95A5-579EC79D0996}" type="presParOf" srcId="{D889C0F7-4062-47C2-9CE2-F6405012B94F}" destId="{6E3D2EAC-A7D7-4B27-B3D1-FF7AF3D0E351}" srcOrd="4" destOrd="0" presId="urn:microsoft.com/office/officeart/2005/8/layout/vProcess5"/>
    <dgm:cxn modelId="{329AFFAA-4A43-454E-BA3F-485E62D385A2}" type="presParOf" srcId="{D889C0F7-4062-47C2-9CE2-F6405012B94F}" destId="{EA966187-A93F-41FE-93D4-C73E4F9D11E2}" srcOrd="5" destOrd="0" presId="urn:microsoft.com/office/officeart/2005/8/layout/vProcess5"/>
    <dgm:cxn modelId="{26E197D3-E76D-4962-B770-7C3CA590CEF6}" type="presParOf" srcId="{D889C0F7-4062-47C2-9CE2-F6405012B94F}" destId="{025669FD-F4B5-4D6B-9FDA-91A014285CDB}" srcOrd="6" destOrd="0" presId="urn:microsoft.com/office/officeart/2005/8/layout/vProcess5"/>
    <dgm:cxn modelId="{3E553E49-C4CA-411A-85AB-10D9553E01A9}" type="presParOf" srcId="{D889C0F7-4062-47C2-9CE2-F6405012B94F}" destId="{7EBD2601-D733-41E9-BA22-D737DAF37056}" srcOrd="7" destOrd="0" presId="urn:microsoft.com/office/officeart/2005/8/layout/vProcess5"/>
    <dgm:cxn modelId="{F6F17B2A-B23C-4910-8176-E78C9BDD897D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185E2-62BF-4212-87AB-AD25C91988DF}" type="presOf" srcId="{00CBC66D-1B7A-4F22-B6F1-6F6CB63DC780}" destId="{A609E14C-EDB5-4E64-90AD-47FCAF0613CF}" srcOrd="0" destOrd="0" presId="urn:microsoft.com/office/officeart/2005/8/layout/vProcess5"/>
    <dgm:cxn modelId="{B8008692-E281-4061-9067-EE020EB435BF}" type="presOf" srcId="{721B50E3-ECBF-491A-B76C-C46C7FAADB52}" destId="{884BC9B3-B84E-4676-9374-BBC2FE31FD26}" srcOrd="0" destOrd="0" presId="urn:microsoft.com/office/officeart/2005/8/layout/vProcess5"/>
    <dgm:cxn modelId="{BD7520AB-B33D-4E01-BA02-181A636A3915}" type="presOf" srcId="{721B50E3-ECBF-491A-B76C-C46C7FAADB52}" destId="{A2C91E11-39A1-4F59-B532-5BE176D36C64}" srcOrd="1" destOrd="0" presId="urn:microsoft.com/office/officeart/2005/8/layout/vProcess5"/>
    <dgm:cxn modelId="{6817A600-8A78-4604-9FE3-E9B94626F0A6}" type="presOf" srcId="{D449EE48-EF4F-44E4-B528-65D34516E1E2}" destId="{23E91022-2AA1-4790-84CD-FE7D3F9DCAF6}" srcOrd="0" destOrd="0" presId="urn:microsoft.com/office/officeart/2005/8/layout/vProcess5"/>
    <dgm:cxn modelId="{C7EBE7CE-97FF-4D92-8674-E11EDC4AC0B7}" type="presOf" srcId="{45B53B81-E742-4BAB-AFF7-A20AF708D3B7}" destId="{F71785CE-6F19-4C27-B3D5-3AFDDF20C8C3}" srcOrd="0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16DD1687-1365-4DA2-A06B-2D85D2FD6F30}" type="presOf" srcId="{FA608CFA-CF16-490A-BB90-A6429FD6F791}" destId="{1E5A392E-3F7C-44A2-8C41-4E1DB5586E97}" srcOrd="0" destOrd="0" presId="urn:microsoft.com/office/officeart/2005/8/layout/vProcess5"/>
    <dgm:cxn modelId="{28B5BB98-1EA8-4491-A49D-75909855D034}" type="presOf" srcId="{9A0CBF6B-E60A-4C61-BBC1-34FF3DBAEF0A}" destId="{F3EF1E79-7EC9-4960-A24C-814A5A84B634}" srcOrd="0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5C584436-803D-4AF9-9683-EF157B16E9E4}" type="presOf" srcId="{4626B08F-C009-4BB1-AF55-9FA9C276CF99}" destId="{01604B2A-7C25-489B-9492-C6FF3A6163CC}" srcOrd="1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E40A30E1-EE93-4FAB-B208-D2D31FF7083C}" type="presOf" srcId="{2E89B0A3-9F12-4071-BCA4-214F1147FF55}" destId="{18205081-9C2D-4D83-9B4D-D57F5E3DD1A9}" srcOrd="0" destOrd="0" presId="urn:microsoft.com/office/officeart/2005/8/layout/vProcess5"/>
    <dgm:cxn modelId="{E7504D1C-CCE1-4EFB-AE79-D739D32C8874}" type="presOf" srcId="{2E89B0A3-9F12-4071-BCA4-214F1147FF55}" destId="{7C499FAF-9D9C-42F8-BEC5-957F28144776}" srcOrd="1" destOrd="0" presId="urn:microsoft.com/office/officeart/2005/8/layout/vProcess5"/>
    <dgm:cxn modelId="{68822F70-1133-4721-B342-AE0324C5AE17}" type="presOf" srcId="{3170618A-ED3E-4169-8C1E-8FB8C6B765AB}" destId="{D889C0F7-4062-47C2-9CE2-F6405012B94F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93D7E95F-0E06-4CC5-86DC-77925085012F}" type="presOf" srcId="{A0C50F6A-466E-42B6-9971-36ACA238928E}" destId="{8BB371AE-34FB-4BDD-B2AD-A3151A936DAD}" srcOrd="0" destOrd="0" presId="urn:microsoft.com/office/officeart/2005/8/layout/vProcess5"/>
    <dgm:cxn modelId="{A31A8DE2-F54F-42D2-B134-136E8A36FD6D}" type="presOf" srcId="{4626B08F-C009-4BB1-AF55-9FA9C276CF99}" destId="{F93DA70A-D795-48DA-9341-13AF16C48F54}" srcOrd="0" destOrd="0" presId="urn:microsoft.com/office/officeart/2005/8/layout/vProcess5"/>
    <dgm:cxn modelId="{C9F57DDF-EA53-4AC7-BE66-F42C8EAD8027}" type="presOf" srcId="{FA608CFA-CF16-490A-BB90-A6429FD6F791}" destId="{3ADBD2E2-7003-4B11-B4F1-AD8E2D4BB4D7}" srcOrd="1" destOrd="0" presId="urn:microsoft.com/office/officeart/2005/8/layout/vProcess5"/>
    <dgm:cxn modelId="{BF3F1424-BFB9-4606-AF5B-55EB7EA99629}" type="presOf" srcId="{45B53B81-E742-4BAB-AFF7-A20AF708D3B7}" destId="{C56AF9B3-8709-43AC-B3D5-F998DAB58A39}" srcOrd="1" destOrd="0" presId="urn:microsoft.com/office/officeart/2005/8/layout/vProcess5"/>
    <dgm:cxn modelId="{087A834D-F42F-4127-A2E4-DCAE97F1FCA6}" type="presParOf" srcId="{D889C0F7-4062-47C2-9CE2-F6405012B94F}" destId="{1B215473-7855-487B-8EBB-5D606F84E1D7}" srcOrd="0" destOrd="0" presId="urn:microsoft.com/office/officeart/2005/8/layout/vProcess5"/>
    <dgm:cxn modelId="{E144DAB2-029F-40CB-A88B-298C0BA4CD06}" type="presParOf" srcId="{D889C0F7-4062-47C2-9CE2-F6405012B94F}" destId="{F71785CE-6F19-4C27-B3D5-3AFDDF20C8C3}" srcOrd="1" destOrd="0" presId="urn:microsoft.com/office/officeart/2005/8/layout/vProcess5"/>
    <dgm:cxn modelId="{259FB351-DA34-4F45-B0A3-27FB3488FB22}" type="presParOf" srcId="{D889C0F7-4062-47C2-9CE2-F6405012B94F}" destId="{F93DA70A-D795-48DA-9341-13AF16C48F54}" srcOrd="2" destOrd="0" presId="urn:microsoft.com/office/officeart/2005/8/layout/vProcess5"/>
    <dgm:cxn modelId="{1B659B2A-F79C-456C-A72A-BF90E69BB75E}" type="presParOf" srcId="{D889C0F7-4062-47C2-9CE2-F6405012B94F}" destId="{884BC9B3-B84E-4676-9374-BBC2FE31FD26}" srcOrd="3" destOrd="0" presId="urn:microsoft.com/office/officeart/2005/8/layout/vProcess5"/>
    <dgm:cxn modelId="{3987B761-C6C3-459E-AE16-E78FEB4C1952}" type="presParOf" srcId="{D889C0F7-4062-47C2-9CE2-F6405012B94F}" destId="{1E5A392E-3F7C-44A2-8C41-4E1DB5586E97}" srcOrd="4" destOrd="0" presId="urn:microsoft.com/office/officeart/2005/8/layout/vProcess5"/>
    <dgm:cxn modelId="{6478D325-0A3F-4B4E-9827-1B08B1558253}" type="presParOf" srcId="{D889C0F7-4062-47C2-9CE2-F6405012B94F}" destId="{18205081-9C2D-4D83-9B4D-D57F5E3DD1A9}" srcOrd="5" destOrd="0" presId="urn:microsoft.com/office/officeart/2005/8/layout/vProcess5"/>
    <dgm:cxn modelId="{EC3CF933-306D-4179-832E-240009A66010}" type="presParOf" srcId="{D889C0F7-4062-47C2-9CE2-F6405012B94F}" destId="{23E91022-2AA1-4790-84CD-FE7D3F9DCAF6}" srcOrd="6" destOrd="0" presId="urn:microsoft.com/office/officeart/2005/8/layout/vProcess5"/>
    <dgm:cxn modelId="{851F69A3-7B00-4242-8936-2222EC2A4A47}" type="presParOf" srcId="{D889C0F7-4062-47C2-9CE2-F6405012B94F}" destId="{A609E14C-EDB5-4E64-90AD-47FCAF0613CF}" srcOrd="7" destOrd="0" presId="urn:microsoft.com/office/officeart/2005/8/layout/vProcess5"/>
    <dgm:cxn modelId="{F0A1B805-2F8B-413E-9EF9-58EFB4B50814}" type="presParOf" srcId="{D889C0F7-4062-47C2-9CE2-F6405012B94F}" destId="{F3EF1E79-7EC9-4960-A24C-814A5A84B634}" srcOrd="8" destOrd="0" presId="urn:microsoft.com/office/officeart/2005/8/layout/vProcess5"/>
    <dgm:cxn modelId="{72A66523-1A18-40D9-8CE8-DDBAE588C901}" type="presParOf" srcId="{D889C0F7-4062-47C2-9CE2-F6405012B94F}" destId="{8BB371AE-34FB-4BDD-B2AD-A3151A936DAD}" srcOrd="9" destOrd="0" presId="urn:microsoft.com/office/officeart/2005/8/layout/vProcess5"/>
    <dgm:cxn modelId="{41CDF3C1-FC3E-4CE8-BCEC-BC88B9AF9085}" type="presParOf" srcId="{D889C0F7-4062-47C2-9CE2-F6405012B94F}" destId="{C56AF9B3-8709-43AC-B3D5-F998DAB58A39}" srcOrd="10" destOrd="0" presId="urn:microsoft.com/office/officeart/2005/8/layout/vProcess5"/>
    <dgm:cxn modelId="{10710084-DDF9-4C13-A31F-638CB5640D8E}" type="presParOf" srcId="{D889C0F7-4062-47C2-9CE2-F6405012B94F}" destId="{01604B2A-7C25-489B-9492-C6FF3A6163CC}" srcOrd="11" destOrd="0" presId="urn:microsoft.com/office/officeart/2005/8/layout/vProcess5"/>
    <dgm:cxn modelId="{2213E892-122F-44B1-BE66-C2BB2657C294}" type="presParOf" srcId="{D889C0F7-4062-47C2-9CE2-F6405012B94F}" destId="{A2C91E11-39A1-4F59-B532-5BE176D36C64}" srcOrd="12" destOrd="0" presId="urn:microsoft.com/office/officeart/2005/8/layout/vProcess5"/>
    <dgm:cxn modelId="{9158ED28-BDD1-4037-B13E-EF249D2ACBD7}" type="presParOf" srcId="{D889C0F7-4062-47C2-9CE2-F6405012B94F}" destId="{3ADBD2E2-7003-4B11-B4F1-AD8E2D4BB4D7}" srcOrd="13" destOrd="0" presId="urn:microsoft.com/office/officeart/2005/8/layout/vProcess5"/>
    <dgm:cxn modelId="{F720E10A-4092-43EC-90ED-E95F56C9706F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1992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РСЧС РФ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1993</a:t>
          </a: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МЧС     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1994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5158BD02-6EB7-4EE5-9798-D16C224D78EF}" type="pres">
      <dgm:prSet presAssocID="{3170618A-ED3E-4169-8C1E-8FB8C6B765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A5EB-9CEF-4F9C-BF9E-140D2D4C7556}" type="pres">
      <dgm:prSet presAssocID="{3170618A-ED3E-4169-8C1E-8FB8C6B765AB}" presName="ThreeNodes_2" presStyleLbl="node1" presStyleIdx="1" presStyleCnt="3" custLinFactNeighborX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96E3-A8DF-48A4-B9B5-3B68C6BA36C9}" type="pres">
      <dgm:prSet presAssocID="{3170618A-ED3E-4169-8C1E-8FB8C6B765AB}" presName="ThreeNodes_3" presStyleLbl="node1" presStyleIdx="2" presStyleCnt="3" custLinFactNeighborX="-270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EAC-A7D7-4B27-B3D1-FF7AF3D0E351}" type="pres">
      <dgm:prSet presAssocID="{3170618A-ED3E-4169-8C1E-8FB8C6B765AB}" presName="ThreeConn_1-2" presStyleLbl="fgAccFollowNode1" presStyleIdx="0" presStyleCnt="2" custLinFactNeighborX="-3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6187-A93F-41FE-93D4-C73E4F9D11E2}" type="pres">
      <dgm:prSet presAssocID="{3170618A-ED3E-4169-8C1E-8FB8C6B765AB}" presName="ThreeConn_2-3" presStyleLbl="fgAccFollowNode1" presStyleIdx="1" presStyleCnt="2" custLinFactNeighborX="-5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69FD-F4B5-4D6B-9FDA-91A014285CDB}" type="pres">
      <dgm:prSet presAssocID="{3170618A-ED3E-4169-8C1E-8FB8C6B765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2601-D733-41E9-BA22-D737DAF37056}" type="pres">
      <dgm:prSet presAssocID="{3170618A-ED3E-4169-8C1E-8FB8C6B765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1C94-EEA5-4C88-A8C2-C244BB829B83}" type="pres">
      <dgm:prSet presAssocID="{3170618A-ED3E-4169-8C1E-8FB8C6B765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314D6311-BF0C-4E04-8B09-4DC0E6EBB567}" type="presOf" srcId="{4626B08F-C009-4BB1-AF55-9FA9C276CF99}" destId="{7B8DA5EB-9CEF-4F9C-BF9E-140D2D4C7556}" srcOrd="0" destOrd="0" presId="urn:microsoft.com/office/officeart/2005/8/layout/vProcess5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DE040B6E-F746-46B5-BC51-582A781710BB}" type="presOf" srcId="{721B50E3-ECBF-491A-B76C-C46C7FAADB52}" destId="{C04896E3-A8DF-48A4-B9B5-3B68C6BA36C9}" srcOrd="0" destOrd="0" presId="urn:microsoft.com/office/officeart/2005/8/layout/vProcess5"/>
    <dgm:cxn modelId="{10211A92-4299-4520-96D6-4C18FD00A0AD}" type="presOf" srcId="{4626B08F-C009-4BB1-AF55-9FA9C276CF99}" destId="{7EBD2601-D733-41E9-BA22-D737DAF37056}" srcOrd="1" destOrd="0" presId="urn:microsoft.com/office/officeart/2005/8/layout/vProcess5"/>
    <dgm:cxn modelId="{2CD688AA-339D-4FFF-BB06-5E321D503F67}" type="presOf" srcId="{D449EE48-EF4F-44E4-B528-65D34516E1E2}" destId="{6E3D2EAC-A7D7-4B27-B3D1-FF7AF3D0E351}" srcOrd="0" destOrd="0" presId="urn:microsoft.com/office/officeart/2005/8/layout/vProcess5"/>
    <dgm:cxn modelId="{0D4FC931-F71F-4DA9-97A3-6BC6CF29FD79}" type="presOf" srcId="{45B53B81-E742-4BAB-AFF7-A20AF708D3B7}" destId="{025669FD-F4B5-4D6B-9FDA-91A014285CDB}" srcOrd="1" destOrd="0" presId="urn:microsoft.com/office/officeart/2005/8/layout/vProcess5"/>
    <dgm:cxn modelId="{E8D87047-F6D5-4D1B-9E45-A093F5F562AD}" type="presOf" srcId="{45B53B81-E742-4BAB-AFF7-A20AF708D3B7}" destId="{5158BD02-6EB7-4EE5-9798-D16C224D78EF}" srcOrd="0" destOrd="0" presId="urn:microsoft.com/office/officeart/2005/8/layout/vProcess5"/>
    <dgm:cxn modelId="{A5EBCE18-0617-4B94-BF50-52EF23ECE0D8}" type="presOf" srcId="{3170618A-ED3E-4169-8C1E-8FB8C6B765AB}" destId="{D889C0F7-4062-47C2-9CE2-F6405012B94F}" srcOrd="0" destOrd="0" presId="urn:microsoft.com/office/officeart/2005/8/layout/vProcess5"/>
    <dgm:cxn modelId="{15FDD13E-B72E-4347-90A5-04EFCF8796B5}" type="presOf" srcId="{721B50E3-ECBF-491A-B76C-C46C7FAADB52}" destId="{99381C94-EEA5-4C88-A8C2-C244BB829B83}" srcOrd="1" destOrd="0" presId="urn:microsoft.com/office/officeart/2005/8/layout/vProcess5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A46EA45A-BA16-4B9D-B1CE-D4B0A0795715}" type="presOf" srcId="{00CBC66D-1B7A-4F22-B6F1-6F6CB63DC780}" destId="{EA966187-A93F-41FE-93D4-C73E4F9D11E2}" srcOrd="0" destOrd="0" presId="urn:microsoft.com/office/officeart/2005/8/layout/vProcess5"/>
    <dgm:cxn modelId="{8A9EE2B3-C361-40C6-9845-97A14359781F}" type="presParOf" srcId="{D889C0F7-4062-47C2-9CE2-F6405012B94F}" destId="{1B215473-7855-487B-8EBB-5D606F84E1D7}" srcOrd="0" destOrd="0" presId="urn:microsoft.com/office/officeart/2005/8/layout/vProcess5"/>
    <dgm:cxn modelId="{701D67B8-437F-40E8-9B84-3411BA01802E}" type="presParOf" srcId="{D889C0F7-4062-47C2-9CE2-F6405012B94F}" destId="{5158BD02-6EB7-4EE5-9798-D16C224D78EF}" srcOrd="1" destOrd="0" presId="urn:microsoft.com/office/officeart/2005/8/layout/vProcess5"/>
    <dgm:cxn modelId="{AE3B1BC2-713B-4EC3-A742-3301DC4C74A0}" type="presParOf" srcId="{D889C0F7-4062-47C2-9CE2-F6405012B94F}" destId="{7B8DA5EB-9CEF-4F9C-BF9E-140D2D4C7556}" srcOrd="2" destOrd="0" presId="urn:microsoft.com/office/officeart/2005/8/layout/vProcess5"/>
    <dgm:cxn modelId="{75B74856-E9EB-44AE-8C60-BDBABEFDC121}" type="presParOf" srcId="{D889C0F7-4062-47C2-9CE2-F6405012B94F}" destId="{C04896E3-A8DF-48A4-B9B5-3B68C6BA36C9}" srcOrd="3" destOrd="0" presId="urn:microsoft.com/office/officeart/2005/8/layout/vProcess5"/>
    <dgm:cxn modelId="{18BE2AA1-2132-4BB6-8827-C55A2E8CD815}" type="presParOf" srcId="{D889C0F7-4062-47C2-9CE2-F6405012B94F}" destId="{6E3D2EAC-A7D7-4B27-B3D1-FF7AF3D0E351}" srcOrd="4" destOrd="0" presId="urn:microsoft.com/office/officeart/2005/8/layout/vProcess5"/>
    <dgm:cxn modelId="{3635F875-F2C2-482E-B149-7770E429AFFD}" type="presParOf" srcId="{D889C0F7-4062-47C2-9CE2-F6405012B94F}" destId="{EA966187-A93F-41FE-93D4-C73E4F9D11E2}" srcOrd="5" destOrd="0" presId="urn:microsoft.com/office/officeart/2005/8/layout/vProcess5"/>
    <dgm:cxn modelId="{C09E6593-AAC0-4A92-9E3E-F7A82DB790E7}" type="presParOf" srcId="{D889C0F7-4062-47C2-9CE2-F6405012B94F}" destId="{025669FD-F4B5-4D6B-9FDA-91A014285CDB}" srcOrd="6" destOrd="0" presId="urn:microsoft.com/office/officeart/2005/8/layout/vProcess5"/>
    <dgm:cxn modelId="{A0451BAC-5993-46C0-8979-5A70BCF915F4}" type="presParOf" srcId="{D889C0F7-4062-47C2-9CE2-F6405012B94F}" destId="{7EBD2601-D733-41E9-BA22-D737DAF37056}" srcOrd="7" destOrd="0" presId="urn:microsoft.com/office/officeart/2005/8/layout/vProcess5"/>
    <dgm:cxn modelId="{4AD56078-2A3A-4623-A9C1-3AF85897E20A}" type="presParOf" srcId="{D889C0F7-4062-47C2-9CE2-F6405012B94F}" destId="{99381C94-EEA5-4C88-A8C2-C244BB829B83}" srcOrd="8" destOrd="0" presId="urn:microsoft.com/office/officeart/2005/8/layout/v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70618A-ED3E-4169-8C1E-8FB8C6B765A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53B81-E742-4BAB-AFF7-A20AF708D3B7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МПВО  СССР      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1932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A6962F-BE62-44E3-89C9-C54A2FC9AE53}" type="parTrans" cxnId="{BF49A6B6-9766-43A0-A240-7B2801F0D011}">
      <dgm:prSet/>
      <dgm:spPr/>
      <dgm:t>
        <a:bodyPr/>
        <a:lstStyle/>
        <a:p>
          <a:endParaRPr lang="ru-RU"/>
        </a:p>
      </dgm:t>
    </dgm:pt>
    <dgm:pt modelId="{D449EE48-EF4F-44E4-B528-65D34516E1E2}" type="sibTrans" cxnId="{BF49A6B6-9766-43A0-A240-7B2801F0D01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A608CFA-CF16-490A-BB90-A6429FD6F791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ГКЧС  РСФСР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76A3B8-ABE4-4769-BAD2-3530D3C2297F}" type="parTrans" cxnId="{21F25C45-C711-49DE-92A9-D949581EED97}">
      <dgm:prSet/>
      <dgm:spPr/>
      <dgm:t>
        <a:bodyPr/>
        <a:lstStyle/>
        <a:p>
          <a:endParaRPr lang="ru-RU"/>
        </a:p>
      </dgm:t>
    </dgm:pt>
    <dgm:pt modelId="{A0C50F6A-466E-42B6-9971-36ACA238928E}" type="sibTrans" cxnId="{21F25C45-C711-49DE-92A9-D949581EED97}">
      <dgm:prSet/>
      <dgm:spPr/>
      <dgm:t>
        <a:bodyPr/>
        <a:lstStyle/>
        <a:p>
          <a:endParaRPr lang="ru-RU"/>
        </a:p>
      </dgm:t>
    </dgm:pt>
    <dgm:pt modelId="{2E89B0A3-9F12-4071-BCA4-214F1147FF55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ГКЧС + ГО   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1991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BC1750B-25FD-4043-9FA3-4993C680E72F}" type="parTrans" cxnId="{0B980EA4-EF14-47A6-BD51-1C740F1631D1}">
      <dgm:prSet/>
      <dgm:spPr/>
      <dgm:t>
        <a:bodyPr/>
        <a:lstStyle/>
        <a:p>
          <a:endParaRPr lang="ru-RU"/>
        </a:p>
      </dgm:t>
    </dgm:pt>
    <dgm:pt modelId="{304C1FFA-95A0-4AD6-B890-C38F8DAA3359}" type="sibTrans" cxnId="{0B980EA4-EF14-47A6-BD51-1C740F1631D1}">
      <dgm:prSet/>
      <dgm:spPr/>
      <dgm:t>
        <a:bodyPr/>
        <a:lstStyle/>
        <a:p>
          <a:endParaRPr lang="ru-RU"/>
        </a:p>
      </dgm:t>
    </dgm:pt>
    <dgm:pt modelId="{4626B08F-C009-4BB1-AF55-9FA9C276CF9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rPr>
            <a:t>ГО   СССР                   </a:t>
          </a:r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1961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7E9A7E-A5E0-4B32-A95E-D0A0E4538205}" type="parTrans" cxnId="{35534311-FAC1-4071-91DA-EC3CC515D706}">
      <dgm:prSet/>
      <dgm:spPr/>
      <dgm:t>
        <a:bodyPr/>
        <a:lstStyle/>
        <a:p>
          <a:endParaRPr lang="ru-RU"/>
        </a:p>
      </dgm:t>
    </dgm:pt>
    <dgm:pt modelId="{00CBC66D-1B7A-4F22-B6F1-6F6CB63DC780}" type="sibTrans" cxnId="{35534311-FAC1-4071-91DA-EC3CC515D706}">
      <dgm:prSet/>
      <dgm:spPr/>
      <dgm:t>
        <a:bodyPr/>
        <a:lstStyle/>
        <a:p>
          <a:endParaRPr lang="ru-RU"/>
        </a:p>
      </dgm:t>
    </dgm:pt>
    <dgm:pt modelId="{721B50E3-ECBF-491A-B76C-C46C7FAADB52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Корпус спасателей        1990</a:t>
          </a:r>
          <a:endParaRPr lang="ru-RU" sz="18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C7CF3A-B632-48FE-B8BA-F7F76A649A9B}" type="parTrans" cxnId="{ADB22549-8922-44D8-B2B3-BFF067E55A98}">
      <dgm:prSet/>
      <dgm:spPr/>
      <dgm:t>
        <a:bodyPr/>
        <a:lstStyle/>
        <a:p>
          <a:endParaRPr lang="ru-RU"/>
        </a:p>
      </dgm:t>
    </dgm:pt>
    <dgm:pt modelId="{9A0CBF6B-E60A-4C61-BBC1-34FF3DBAEF0A}" type="sibTrans" cxnId="{ADB22549-8922-44D8-B2B3-BFF067E55A98}">
      <dgm:prSet/>
      <dgm:spPr/>
      <dgm:t>
        <a:bodyPr/>
        <a:lstStyle/>
        <a:p>
          <a:endParaRPr lang="ru-RU"/>
        </a:p>
      </dgm:t>
    </dgm:pt>
    <dgm:pt modelId="{D889C0F7-4062-47C2-9CE2-F6405012B94F}" type="pres">
      <dgm:prSet presAssocID="{3170618A-ED3E-4169-8C1E-8FB8C6B76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15473-7855-487B-8EBB-5D606F84E1D7}" type="pres">
      <dgm:prSet presAssocID="{3170618A-ED3E-4169-8C1E-8FB8C6B765AB}" presName="dummyMaxCanvas" presStyleCnt="0">
        <dgm:presLayoutVars/>
      </dgm:prSet>
      <dgm:spPr/>
    </dgm:pt>
    <dgm:pt modelId="{F71785CE-6F19-4C27-B3D5-3AFDDF20C8C3}" type="pres">
      <dgm:prSet presAssocID="{3170618A-ED3E-4169-8C1E-8FB8C6B765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A70A-D795-48DA-9341-13AF16C48F54}" type="pres">
      <dgm:prSet presAssocID="{3170618A-ED3E-4169-8C1E-8FB8C6B765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BC9B3-B84E-4676-9374-BBC2FE31FD26}" type="pres">
      <dgm:prSet presAssocID="{3170618A-ED3E-4169-8C1E-8FB8C6B765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392E-3F7C-44A2-8C41-4E1DB5586E97}" type="pres">
      <dgm:prSet presAssocID="{3170618A-ED3E-4169-8C1E-8FB8C6B765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05081-9C2D-4D83-9B4D-D57F5E3DD1A9}" type="pres">
      <dgm:prSet presAssocID="{3170618A-ED3E-4169-8C1E-8FB8C6B765AB}" presName="FiveNodes_5" presStyleLbl="node1" presStyleIdx="4" presStyleCnt="5" custLinFactNeighborX="-87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022-2AA1-4790-84CD-FE7D3F9DCAF6}" type="pres">
      <dgm:prSet presAssocID="{3170618A-ED3E-4169-8C1E-8FB8C6B765AB}" presName="FiveConn_1-2" presStyleLbl="fgAccFollowNode1" presStyleIdx="0" presStyleCnt="4" custLinFactNeighborX="-1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E14C-EDB5-4E64-90AD-47FCAF0613CF}" type="pres">
      <dgm:prSet presAssocID="{3170618A-ED3E-4169-8C1E-8FB8C6B765AB}" presName="FiveConn_2-3" presStyleLbl="fgAccFollowNode1" presStyleIdx="1" presStyleCnt="4" custLinFactNeighborX="-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1E79-7EC9-4960-A24C-814A5A84B634}" type="pres">
      <dgm:prSet presAssocID="{3170618A-ED3E-4169-8C1E-8FB8C6B765AB}" presName="FiveConn_3-4" presStyleLbl="fgAccFollowNode1" presStyleIdx="2" presStyleCnt="4" custLinFactNeighborX="-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71AE-34FB-4BDD-B2AD-A3151A936DAD}" type="pres">
      <dgm:prSet presAssocID="{3170618A-ED3E-4169-8C1E-8FB8C6B765AB}" presName="FiveConn_4-5" presStyleLbl="fgAccFollowNode1" presStyleIdx="3" presStyleCnt="4" custLinFactNeighborX="-2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F9B3-8709-43AC-B3D5-F998DAB58A39}" type="pres">
      <dgm:prSet presAssocID="{3170618A-ED3E-4169-8C1E-8FB8C6B765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4B2A-7C25-489B-9492-C6FF3A6163CC}" type="pres">
      <dgm:prSet presAssocID="{3170618A-ED3E-4169-8C1E-8FB8C6B765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1E11-39A1-4F59-B532-5BE176D36C64}" type="pres">
      <dgm:prSet presAssocID="{3170618A-ED3E-4169-8C1E-8FB8C6B765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D2E2-7003-4B11-B4F1-AD8E2D4BB4D7}" type="pres">
      <dgm:prSet presAssocID="{3170618A-ED3E-4169-8C1E-8FB8C6B765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9FAF-9D9C-42F8-BEC5-957F28144776}" type="pres">
      <dgm:prSet presAssocID="{3170618A-ED3E-4169-8C1E-8FB8C6B765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70532-7B26-4F10-BEC3-B653C7A57BFC}" type="presOf" srcId="{45B53B81-E742-4BAB-AFF7-A20AF708D3B7}" destId="{C56AF9B3-8709-43AC-B3D5-F998DAB58A39}" srcOrd="1" destOrd="0" presId="urn:microsoft.com/office/officeart/2005/8/layout/vProcess5"/>
    <dgm:cxn modelId="{881C6FE5-9205-4A07-B8E2-814927E25708}" type="presOf" srcId="{2E89B0A3-9F12-4071-BCA4-214F1147FF55}" destId="{18205081-9C2D-4D83-9B4D-D57F5E3DD1A9}" srcOrd="0" destOrd="0" presId="urn:microsoft.com/office/officeart/2005/8/layout/vProcess5"/>
    <dgm:cxn modelId="{7033CCD5-B02B-4315-AEE2-A731FB6A7E55}" type="presOf" srcId="{721B50E3-ECBF-491A-B76C-C46C7FAADB52}" destId="{A2C91E11-39A1-4F59-B532-5BE176D36C64}" srcOrd="1" destOrd="0" presId="urn:microsoft.com/office/officeart/2005/8/layout/vProcess5"/>
    <dgm:cxn modelId="{AEFF56AD-10C1-449A-AE07-B04E0B6D1399}" type="presOf" srcId="{721B50E3-ECBF-491A-B76C-C46C7FAADB52}" destId="{884BC9B3-B84E-4676-9374-BBC2FE31FD26}" srcOrd="0" destOrd="0" presId="urn:microsoft.com/office/officeart/2005/8/layout/vProcess5"/>
    <dgm:cxn modelId="{4A9A3024-6D7D-47D9-A8DC-498D64166905}" type="presOf" srcId="{2E89B0A3-9F12-4071-BCA4-214F1147FF55}" destId="{7C499FAF-9D9C-42F8-BEC5-957F28144776}" srcOrd="1" destOrd="0" presId="urn:microsoft.com/office/officeart/2005/8/layout/vProcess5"/>
    <dgm:cxn modelId="{4DC36A6B-7F9A-49FA-8866-187EF354D396}" type="presOf" srcId="{A0C50F6A-466E-42B6-9971-36ACA238928E}" destId="{8BB371AE-34FB-4BDD-B2AD-A3151A936DAD}" srcOrd="0" destOrd="0" presId="urn:microsoft.com/office/officeart/2005/8/layout/vProcess5"/>
    <dgm:cxn modelId="{D21C166A-5394-4FE3-AACA-EEDDCE9F4648}" type="presOf" srcId="{4626B08F-C009-4BB1-AF55-9FA9C276CF99}" destId="{01604B2A-7C25-489B-9492-C6FF3A6163CC}" srcOrd="1" destOrd="0" presId="urn:microsoft.com/office/officeart/2005/8/layout/vProcess5"/>
    <dgm:cxn modelId="{05408400-9F91-45C6-8A39-17F60625B9B7}" type="presOf" srcId="{FA608CFA-CF16-490A-BB90-A6429FD6F791}" destId="{3ADBD2E2-7003-4B11-B4F1-AD8E2D4BB4D7}" srcOrd="1" destOrd="0" presId="urn:microsoft.com/office/officeart/2005/8/layout/vProcess5"/>
    <dgm:cxn modelId="{21F25C45-C711-49DE-92A9-D949581EED97}" srcId="{3170618A-ED3E-4169-8C1E-8FB8C6B765AB}" destId="{FA608CFA-CF16-490A-BB90-A6429FD6F791}" srcOrd="3" destOrd="0" parTransId="{6976A3B8-ABE4-4769-BAD2-3530D3C2297F}" sibTransId="{A0C50F6A-466E-42B6-9971-36ACA238928E}"/>
    <dgm:cxn modelId="{472F9B30-96E6-40F9-8BAE-AA07ADC465EC}" type="presOf" srcId="{D449EE48-EF4F-44E4-B528-65D34516E1E2}" destId="{23E91022-2AA1-4790-84CD-FE7D3F9DCAF6}" srcOrd="0" destOrd="0" presId="urn:microsoft.com/office/officeart/2005/8/layout/vProcess5"/>
    <dgm:cxn modelId="{F411CEB5-E96A-4ACB-A82B-D212E546C74B}" type="presOf" srcId="{00CBC66D-1B7A-4F22-B6F1-6F6CB63DC780}" destId="{A609E14C-EDB5-4E64-90AD-47FCAF0613CF}" srcOrd="0" destOrd="0" presId="urn:microsoft.com/office/officeart/2005/8/layout/vProcess5"/>
    <dgm:cxn modelId="{9A51A9B8-BB59-4F9C-918C-E16A4FF38F67}" type="presOf" srcId="{45B53B81-E742-4BAB-AFF7-A20AF708D3B7}" destId="{F71785CE-6F19-4C27-B3D5-3AFDDF20C8C3}" srcOrd="0" destOrd="0" presId="urn:microsoft.com/office/officeart/2005/8/layout/vProcess5"/>
    <dgm:cxn modelId="{0B980EA4-EF14-47A6-BD51-1C740F1631D1}" srcId="{3170618A-ED3E-4169-8C1E-8FB8C6B765AB}" destId="{2E89B0A3-9F12-4071-BCA4-214F1147FF55}" srcOrd="4" destOrd="0" parTransId="{3BC1750B-25FD-4043-9FA3-4993C680E72F}" sibTransId="{304C1FFA-95A0-4AD6-B890-C38F8DAA3359}"/>
    <dgm:cxn modelId="{ADB22549-8922-44D8-B2B3-BFF067E55A98}" srcId="{3170618A-ED3E-4169-8C1E-8FB8C6B765AB}" destId="{721B50E3-ECBF-491A-B76C-C46C7FAADB52}" srcOrd="2" destOrd="0" parTransId="{50C7CF3A-B632-48FE-B8BA-F7F76A649A9B}" sibTransId="{9A0CBF6B-E60A-4C61-BBC1-34FF3DBAEF0A}"/>
    <dgm:cxn modelId="{BF49A6B6-9766-43A0-A240-7B2801F0D011}" srcId="{3170618A-ED3E-4169-8C1E-8FB8C6B765AB}" destId="{45B53B81-E742-4BAB-AFF7-A20AF708D3B7}" srcOrd="0" destOrd="0" parTransId="{35A6962F-BE62-44E3-89C9-C54A2FC9AE53}" sibTransId="{D449EE48-EF4F-44E4-B528-65D34516E1E2}"/>
    <dgm:cxn modelId="{D2EA99E7-4163-4FBE-A946-0C35B572FA72}" type="presOf" srcId="{4626B08F-C009-4BB1-AF55-9FA9C276CF99}" destId="{F93DA70A-D795-48DA-9341-13AF16C48F54}" srcOrd="0" destOrd="0" presId="urn:microsoft.com/office/officeart/2005/8/layout/vProcess5"/>
    <dgm:cxn modelId="{8C2CECFB-2C20-409C-83FD-86C30462DAB0}" type="presOf" srcId="{3170618A-ED3E-4169-8C1E-8FB8C6B765AB}" destId="{D889C0F7-4062-47C2-9CE2-F6405012B94F}" srcOrd="0" destOrd="0" presId="urn:microsoft.com/office/officeart/2005/8/layout/vProcess5"/>
    <dgm:cxn modelId="{8AD7995C-3B69-40F1-8A77-709774A9ECE0}" type="presOf" srcId="{9A0CBF6B-E60A-4C61-BBC1-34FF3DBAEF0A}" destId="{F3EF1E79-7EC9-4960-A24C-814A5A84B634}" srcOrd="0" destOrd="0" presId="urn:microsoft.com/office/officeart/2005/8/layout/vProcess5"/>
    <dgm:cxn modelId="{35534311-FAC1-4071-91DA-EC3CC515D706}" srcId="{3170618A-ED3E-4169-8C1E-8FB8C6B765AB}" destId="{4626B08F-C009-4BB1-AF55-9FA9C276CF99}" srcOrd="1" destOrd="0" parTransId="{387E9A7E-A5E0-4B32-A95E-D0A0E4538205}" sibTransId="{00CBC66D-1B7A-4F22-B6F1-6F6CB63DC780}"/>
    <dgm:cxn modelId="{A4EAED61-3E99-46D3-8C74-19C9426A93CD}" type="presOf" srcId="{FA608CFA-CF16-490A-BB90-A6429FD6F791}" destId="{1E5A392E-3F7C-44A2-8C41-4E1DB5586E97}" srcOrd="0" destOrd="0" presId="urn:microsoft.com/office/officeart/2005/8/layout/vProcess5"/>
    <dgm:cxn modelId="{F500BCA0-4167-4600-A4B1-EBB4E2D4323F}" type="presParOf" srcId="{D889C0F7-4062-47C2-9CE2-F6405012B94F}" destId="{1B215473-7855-487B-8EBB-5D606F84E1D7}" srcOrd="0" destOrd="0" presId="urn:microsoft.com/office/officeart/2005/8/layout/vProcess5"/>
    <dgm:cxn modelId="{ABD1DB0B-CC51-453B-9791-0B0DC0713170}" type="presParOf" srcId="{D889C0F7-4062-47C2-9CE2-F6405012B94F}" destId="{F71785CE-6F19-4C27-B3D5-3AFDDF20C8C3}" srcOrd="1" destOrd="0" presId="urn:microsoft.com/office/officeart/2005/8/layout/vProcess5"/>
    <dgm:cxn modelId="{BDBA8CE4-06E4-4295-8D84-F38174F3B105}" type="presParOf" srcId="{D889C0F7-4062-47C2-9CE2-F6405012B94F}" destId="{F93DA70A-D795-48DA-9341-13AF16C48F54}" srcOrd="2" destOrd="0" presId="urn:microsoft.com/office/officeart/2005/8/layout/vProcess5"/>
    <dgm:cxn modelId="{05559ED5-5D70-4075-8BBE-1F362B1E1964}" type="presParOf" srcId="{D889C0F7-4062-47C2-9CE2-F6405012B94F}" destId="{884BC9B3-B84E-4676-9374-BBC2FE31FD26}" srcOrd="3" destOrd="0" presId="urn:microsoft.com/office/officeart/2005/8/layout/vProcess5"/>
    <dgm:cxn modelId="{2B39739E-FE25-46E7-B70B-D68F1ABD7FD4}" type="presParOf" srcId="{D889C0F7-4062-47C2-9CE2-F6405012B94F}" destId="{1E5A392E-3F7C-44A2-8C41-4E1DB5586E97}" srcOrd="4" destOrd="0" presId="urn:microsoft.com/office/officeart/2005/8/layout/vProcess5"/>
    <dgm:cxn modelId="{B3A3D0E4-010E-4831-96C8-1012E6A87C60}" type="presParOf" srcId="{D889C0F7-4062-47C2-9CE2-F6405012B94F}" destId="{18205081-9C2D-4D83-9B4D-D57F5E3DD1A9}" srcOrd="5" destOrd="0" presId="urn:microsoft.com/office/officeart/2005/8/layout/vProcess5"/>
    <dgm:cxn modelId="{B993E95E-CA3E-4602-8AAD-FB44D361D6C7}" type="presParOf" srcId="{D889C0F7-4062-47C2-9CE2-F6405012B94F}" destId="{23E91022-2AA1-4790-84CD-FE7D3F9DCAF6}" srcOrd="6" destOrd="0" presId="urn:microsoft.com/office/officeart/2005/8/layout/vProcess5"/>
    <dgm:cxn modelId="{0493ABA6-A2FF-4E52-8ED3-EF99ADF48BED}" type="presParOf" srcId="{D889C0F7-4062-47C2-9CE2-F6405012B94F}" destId="{A609E14C-EDB5-4E64-90AD-47FCAF0613CF}" srcOrd="7" destOrd="0" presId="urn:microsoft.com/office/officeart/2005/8/layout/vProcess5"/>
    <dgm:cxn modelId="{C1494901-8421-46D5-BB2C-B125DE1CAB2D}" type="presParOf" srcId="{D889C0F7-4062-47C2-9CE2-F6405012B94F}" destId="{F3EF1E79-7EC9-4960-A24C-814A5A84B634}" srcOrd="8" destOrd="0" presId="urn:microsoft.com/office/officeart/2005/8/layout/vProcess5"/>
    <dgm:cxn modelId="{FCBB3CEF-70ED-45F4-AAFF-A88D9438CCA1}" type="presParOf" srcId="{D889C0F7-4062-47C2-9CE2-F6405012B94F}" destId="{8BB371AE-34FB-4BDD-B2AD-A3151A936DAD}" srcOrd="9" destOrd="0" presId="urn:microsoft.com/office/officeart/2005/8/layout/vProcess5"/>
    <dgm:cxn modelId="{632B55B2-C8F1-43A9-83C3-2A10C9268ED9}" type="presParOf" srcId="{D889C0F7-4062-47C2-9CE2-F6405012B94F}" destId="{C56AF9B3-8709-43AC-B3D5-F998DAB58A39}" srcOrd="10" destOrd="0" presId="urn:microsoft.com/office/officeart/2005/8/layout/vProcess5"/>
    <dgm:cxn modelId="{81B1C0A4-1349-4ED5-B88E-B4C00C3AA606}" type="presParOf" srcId="{D889C0F7-4062-47C2-9CE2-F6405012B94F}" destId="{01604B2A-7C25-489B-9492-C6FF3A6163CC}" srcOrd="11" destOrd="0" presId="urn:microsoft.com/office/officeart/2005/8/layout/vProcess5"/>
    <dgm:cxn modelId="{C1616934-B59C-44B6-9E24-5C49C3D7849E}" type="presParOf" srcId="{D889C0F7-4062-47C2-9CE2-F6405012B94F}" destId="{A2C91E11-39A1-4F59-B532-5BE176D36C64}" srcOrd="12" destOrd="0" presId="urn:microsoft.com/office/officeart/2005/8/layout/vProcess5"/>
    <dgm:cxn modelId="{9A588BB8-CEAC-412F-B92D-72E0AA477B49}" type="presParOf" srcId="{D889C0F7-4062-47C2-9CE2-F6405012B94F}" destId="{3ADBD2E2-7003-4B11-B4F1-AD8E2D4BB4D7}" srcOrd="13" destOrd="0" presId="urn:microsoft.com/office/officeart/2005/8/layout/vProcess5"/>
    <dgm:cxn modelId="{AC4493FF-035A-41B8-B910-AE5DE46BA77F}" type="presParOf" srcId="{D889C0F7-4062-47C2-9CE2-F6405012B94F}" destId="{7C499FAF-9D9C-42F8-BEC5-957F28144776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1E8652-B436-428F-A4F7-6C073C1B077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953FF0-7957-4277-8EE1-60D6FDE3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53FF0-7957-4277-8EE1-60D6FDE39E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F915-3D55-4B6C-8DEC-C8F05579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3F53-2AB1-4D37-913C-6E14B8C62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AA2B-F91B-4A11-ABEE-37996245F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23B7-F67B-4FC4-9650-53DF632A0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E2FC-E01A-449E-82DF-193EB89D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744C3-3793-4AB2-8C10-38B0D0D20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09BC9-3904-4D86-A317-34F4C9AE9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6975-6CCB-4598-BA9E-0DFDA5A96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E4A0-0870-42C1-869A-B5D73FB13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713D-541B-4722-9E24-2DF1D195D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D4B8-EC46-4F11-9E5C-C967DC49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1F8713-4D2B-4A87-89D5-36999C38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diagramColors" Target="../diagrams/colors16.xml"/><Relationship Id="rId5" Type="http://schemas.openxmlformats.org/officeDocument/2006/relationships/diagramLayout" Target="../diagrams/layout15.xml"/><Relationship Id="rId10" Type="http://schemas.openxmlformats.org/officeDocument/2006/relationships/diagramQuickStyle" Target="../diagrams/quickStyle16.xml"/><Relationship Id="rId4" Type="http://schemas.openxmlformats.org/officeDocument/2006/relationships/diagramData" Target="../diagrams/data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85984" y="428637"/>
            <a:ext cx="6535752" cy="4786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Единая</a:t>
            </a:r>
            <a:b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система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предупреждения  и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ликвидации чрезвычайных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ситуаций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284663" y="5300663"/>
            <a:ext cx="47513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tx1"/>
              </a:buClr>
              <a:buFont typeface="Georgia" pitchFamily="18" charset="0"/>
              <a:buNone/>
            </a:pPr>
            <a:endParaRPr lang="ru-RU" sz="1400" b="1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6" name="Рисунок 6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749425"/>
            <a:ext cx="14398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42"/>
            <a:ext cx="7358063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НАЗНАЧЕНИЕ  РСЧС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Предупреждение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чрезвычайных ситуаций в мирное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время </a:t>
            </a:r>
            <a:endParaRPr lang="ru-RU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случае их возникновения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	ликвидация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их последствий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	обеспечение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безопасности населения 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	защита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окружающей среды</a:t>
            </a:r>
          </a:p>
          <a:p>
            <a:pPr lvl="1"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	уменьшение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ущерба объектам экономики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099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3highres_000004026275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3084" y="4500570"/>
            <a:ext cx="33947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357694"/>
            <a:ext cx="3000396" cy="2187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14377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ЗАДАЧИ  РСЧС</a:t>
            </a: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Разработка и реализация правовых и экономических норм по обеспечению защиты населения и территорий от ЧС;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осуществление целевых и научно-технических программ, направленных на предупреждение ЧС и обеспечение устойчивости функционирования предприятий, учреждений и организаций в таких ситуациях;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обеспечение готовности к действиям органов управления, сил и средств, предназначенных для предупреждения и ликвидации ЧС;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сбор, обработка, обмен и выдача информации в области защиты населения и территорий от ЧС;</a:t>
            </a:r>
            <a:endParaRPr lang="ru-RU" sz="2400" b="1" dirty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26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ЗАДАЧИ  РСЧС</a:t>
            </a: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подготовка населения к действиям при ЧС;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осуществление государственной экспертизы, надзора и контроля в сфере защиты населения и территорий от ЧС;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ликвидация ЧС;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осуществление мер по социальной защите населения, пострадавшего от ЧС, проведение гуманитарных акций;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реализация прав и обязанностей граждан в области защиты от ЧС;</a:t>
            </a:r>
          </a:p>
          <a:p>
            <a:pPr eaLnBrk="1" hangingPunct="1">
              <a:buClr>
                <a:srgbClr val="C00000"/>
              </a:buClr>
            </a:pPr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международное сотрудничество в области защиты населения и территорий от ЧС.</a:t>
            </a:r>
            <a:endParaRPr lang="ru-RU" sz="2400" b="1" dirty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26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7429553" cy="4799034"/>
          </a:xfrm>
        </p:spPr>
        <p:txBody>
          <a:bodyPr/>
          <a:lstStyle/>
          <a:p>
            <a:pPr algn="r" eaLnBrk="1" hangingPunct="1">
              <a:buClr>
                <a:srgbClr val="C00000"/>
              </a:buClr>
              <a:buNone/>
            </a:pP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РСЧС состоит из территориальных</a:t>
            </a:r>
          </a:p>
          <a:p>
            <a:pPr algn="r" eaLnBrk="1" hangingPunct="1">
              <a:buClr>
                <a:srgbClr val="C00000"/>
              </a:buClr>
              <a:buNone/>
            </a:pP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функциональных подсистем</a:t>
            </a:r>
          </a:p>
          <a:p>
            <a:pPr algn="r" eaLnBrk="1" hangingPunct="1">
              <a:buClr>
                <a:srgbClr val="C00000"/>
              </a:buClr>
              <a:buNone/>
            </a:pP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имеет пять уровней:</a:t>
            </a:r>
            <a:endParaRPr lang="en-US" sz="2000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>
                <a:srgbClr val="C00000"/>
              </a:buClr>
              <a:buNone/>
            </a:pPr>
            <a:endParaRPr lang="ru-RU" sz="2000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Федеральный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охватывает  всю территорию РФ</a:t>
            </a:r>
          </a:p>
          <a:p>
            <a:pPr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Региональный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охватывает  территорию нескольких субъектов РФ</a:t>
            </a:r>
          </a:p>
          <a:p>
            <a:pPr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Территориальный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охватывает  территорию субъектов РФ</a:t>
            </a:r>
          </a:p>
          <a:p>
            <a:pPr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Местный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охватывает  территорию района (города, населенного пункта)</a:t>
            </a:r>
          </a:p>
          <a:p>
            <a:pPr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Объектовый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охватывает  территорию объекта производственного или социального назначения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55" y="500063"/>
            <a:ext cx="735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ОРГАНИЗАЦИОННАЯ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СТРУКТУРА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in1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4786346" cy="35861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7950" y="2792552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 каждом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уровне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РСЧС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создаются:</a:t>
            </a:r>
            <a:endParaRPr lang="ru-RU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55" y="500063"/>
            <a:ext cx="735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ОРГАНИЗАЦИОННАЯ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СТРУКТУРА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33718" y="4643446"/>
          <a:ext cx="609600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 bwMode="auto">
          <a:xfrm>
            <a:off x="6786578" y="3571876"/>
            <a:ext cx="1428760" cy="97840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358114" cy="480062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ct val="110000"/>
              <a:buNone/>
            </a:pPr>
            <a:endParaRPr lang="ru-RU" sz="200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федеральном уровне 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межведомственная комиссия по предупреждению и ликвидации ЧС и ведомственные комиссии по ЧС в федеральных органах исполнительной власти</a:t>
            </a:r>
          </a:p>
          <a:p>
            <a:pPr eaLnBrk="1" hangingPunct="1"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региональном уровне 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региональные центры по делам ГО, ЧС и ликвидации последствий стихийных бедствий</a:t>
            </a:r>
          </a:p>
          <a:p>
            <a:pPr eaLnBrk="1" hangingPunct="1"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территориальном уровне 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комиссии по ЧС органов исполнительной власти субъектов РФ</a:t>
            </a:r>
          </a:p>
          <a:p>
            <a:pPr eaLnBrk="1" hangingPunct="1"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местном уровне 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комиссии по ЧС органов местного самоуправления</a:t>
            </a:r>
          </a:p>
          <a:p>
            <a:pPr eaLnBrk="1" hangingPunct="1"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объектовом уровне 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объектовые комиссии по ЧС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1214422"/>
            <a:ext cx="7358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КООРДИНИРУЮЩИЕ 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ОРГАНЫ  УПРАВЛЕНИЯ </a:t>
            </a:r>
          </a:p>
          <a:p>
            <a:pPr algn="r"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СИСТЕМЫ  РСЧС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55" y="500063"/>
            <a:ext cx="735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ОРГАНИЗАЦИОННАЯ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СТРУКТУРА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14422"/>
            <a:ext cx="7500990" cy="4138021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43240" y="3929066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Центральный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(Москва)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Северо-Западный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(С-Петербург)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Северо-Кавказский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(Ростов-на-Дону)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Приволжский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(Самара)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Уральский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(Екатеринбург)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Западно-Сибирский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(Новосибирск)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Восточно-Сибирский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(Красноярск)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Забайкальский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(Чита)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 Black"/>
                <a:cs typeface="Arial" pitchFamily="34" charset="0"/>
              </a:rPr>
              <a:t>•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Дальневосточный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(Хабаровск)</a:t>
            </a:r>
            <a:endParaRPr lang="ru-RU" sz="16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55" y="500063"/>
            <a:ext cx="735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ОРГАНИЗАЦИОННАЯ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СТРУКТУРА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423" y="1428736"/>
            <a:ext cx="627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Региональные центры по ГО ЧС и ликвидации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оследствий стихийных бедствий</a:t>
            </a:r>
            <a:endParaRPr lang="ru-RU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chs-proverit-sistemy-opoveshheniya-pered-pavodk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500570"/>
            <a:ext cx="1938843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РЕЖИМЫ ФУНКЦИОНИРОВАНИЯ</a:t>
            </a:r>
          </a:p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1714480" y="2702087"/>
            <a:ext cx="6929486" cy="3227243"/>
            <a:chOff x="1714480" y="1928802"/>
            <a:chExt cx="6929486" cy="32272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28942" y="1985946"/>
              <a:ext cx="571502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Режим повседневной деятельности </a:t>
              </a: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– функционирует при отсутствии ЧС</a:t>
              </a:r>
            </a:p>
            <a:p>
              <a:endPara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Режим повышенной готовности </a:t>
              </a: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– </a:t>
              </a:r>
            </a:p>
            <a:p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вводится при угрозе возникновения ЧС</a:t>
              </a:r>
            </a:p>
            <a:p>
              <a:endPara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Режим ЧС </a:t>
              </a: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– вводится при возникновении и во время ликвидации ЧС</a:t>
              </a:r>
              <a:endPara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24-конечная звезда 4"/>
            <p:cNvSpPr/>
            <p:nvPr/>
          </p:nvSpPr>
          <p:spPr bwMode="auto">
            <a:xfrm>
              <a:off x="1728774" y="3143248"/>
              <a:ext cx="914400" cy="914400"/>
            </a:xfrm>
            <a:prstGeom prst="star24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24-конечная звезда 6"/>
            <p:cNvSpPr/>
            <p:nvPr/>
          </p:nvSpPr>
          <p:spPr bwMode="auto">
            <a:xfrm>
              <a:off x="1714480" y="4214818"/>
              <a:ext cx="914400" cy="914400"/>
            </a:xfrm>
            <a:prstGeom prst="star24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24-конечная звезда 7"/>
            <p:cNvSpPr/>
            <p:nvPr/>
          </p:nvSpPr>
          <p:spPr bwMode="auto">
            <a:xfrm>
              <a:off x="1728774" y="1928802"/>
              <a:ext cx="914400" cy="914400"/>
            </a:xfrm>
            <a:prstGeom prst="star24">
              <a:avLst/>
            </a:prstGeom>
            <a:solidFill>
              <a:srgbClr val="00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01531" y="1576976"/>
            <a:ext cx="7556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Функционирование РСЧС осуществляется в зависимости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от обстановки, масштаба прогнозируемой или уже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возникшей ЧС по трем режимам:</a:t>
            </a:r>
            <a:endParaRPr lang="ru-RU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СИЛЫ  И  СРЕДСТВА  РСЧС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3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Схема 20"/>
          <p:cNvGraphicFramePr/>
          <p:nvPr/>
        </p:nvGraphicFramePr>
        <p:xfrm>
          <a:off x="2000232" y="1611314"/>
          <a:ext cx="645319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СИЛЫ  И  СРЕДСТВА  РСЧС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3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/>
          <p:nvPr/>
        </p:nvGrpSpPr>
        <p:grpSpPr>
          <a:xfrm>
            <a:off x="1857356" y="1214422"/>
            <a:ext cx="6929486" cy="5006155"/>
            <a:chOff x="1857356" y="1285860"/>
            <a:chExt cx="6929486" cy="5006155"/>
          </a:xfrm>
        </p:grpSpPr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2928926" y="1285860"/>
              <a:ext cx="5857916" cy="492922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r>
                <a:rPr lang="ru-RU" sz="2000" b="1" kern="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Национальный центр управления в</a:t>
              </a:r>
              <a:r>
                <a:rPr kumimoji="0" lang="ru-RU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кризисных ситуациях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Tx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 Центральный </a:t>
              </a:r>
              <a:r>
                <a:rPr kumimoji="0" lang="ru-RU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аэромобильный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спасательный отряд МЧС России «</a:t>
              </a:r>
              <a:r>
                <a:rPr kumimoji="0" lang="ru-RU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Центроспас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» 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 Поисково-спасательные службы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 Центр по проведению операций особого риска  «Лидер»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1502965"/>
              <a:ext cx="818875" cy="857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928934"/>
              <a:ext cx="801823" cy="7886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4214818"/>
              <a:ext cx="863289" cy="8069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500702"/>
              <a:ext cx="857256" cy="7913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4 октября 1932 г 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создана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МПВО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СССР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система местной противовоздушной обороны  для защиты населения и объектов народного хозяйства в военное время 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5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55" y="500063"/>
            <a:ext cx="5000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СИЛЫ  И  СРЕДСТВА  РСЧС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928926" y="1142984"/>
            <a:ext cx="5643602" cy="5000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Мобильные сводные отряды частей войск ГО РФ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Отдельные вертолетные отряды и 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отдельные смешанные авиационные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эскадрильи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специализированные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отряды  по тушению крупных пожаров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ГПС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Силы и средства  наблюдения и контроля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428736"/>
            <a:ext cx="737985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47236"/>
            <a:ext cx="796078" cy="796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286256"/>
            <a:ext cx="751174" cy="73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643578"/>
            <a:ext cx="818501" cy="818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71625" y="500063"/>
            <a:ext cx="5286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СИЛЫ  И  СРЕДСТВА  РСЧС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Пользователь\Desktop\iCA71LK3O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357298"/>
            <a:ext cx="2038354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Desktop\iCAG5IIS7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285860"/>
            <a:ext cx="198882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iCAYF8T0G.jp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000240"/>
            <a:ext cx="214122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Desktop\iCAJR209S.jpg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428868"/>
            <a:ext cx="2027468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\Desktop\iCA6HQ13S.jpg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357562"/>
            <a:ext cx="2428892" cy="159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Desktop\iCAF86120.jpg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143512"/>
            <a:ext cx="2468566" cy="147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ользователь\Desktop\iCA0EPP8L.jpg"/>
          <p:cNvPicPr/>
          <p:nvPr/>
        </p:nvPicPr>
        <p:blipFill>
          <a:blip r:embed="rId9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71876"/>
            <a:ext cx="234156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Пользователь\Desktop\iCA45X2G8.jpg"/>
          <p:cNvPicPr/>
          <p:nvPr/>
        </p:nvPicPr>
        <p:blipFill>
          <a:blip r:embed="rId10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072074"/>
            <a:ext cx="2857520" cy="1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55" y="500062"/>
            <a:ext cx="735806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ЗАКЛЮЧЕНИЕ</a:t>
            </a:r>
          </a:p>
          <a:p>
            <a:pPr marL="457200" indent="-457200">
              <a:buClr>
                <a:srgbClr val="C00000"/>
              </a:buClr>
              <a:buSzPct val="110000"/>
              <a:defRPr/>
            </a:pPr>
            <a:endParaRPr lang="ru-RU" sz="2000" b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РСЧС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направлено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 создание гарантий безопасного проживания и деятельности населения на всей территории страны как в мирное, так и в военное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время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ru-RU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РСЧС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состоит из территориальных и функциональных подсистем и имеет 5 уровней: федеральный, региональный, территориальный, местный и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объектовый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ru-RU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руководства работой подсистем РСЧС в субъектах РФ создаются комиссии по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ЧС,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 для управления в повседневной жизни – управления по делам ГОЧС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ru-RU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РСЧС и ее подсистемы функционируют в трех режимах: повседневной деятельности, повышенной готовности и чрезвычайной ситуации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ru-RU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Сигналом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оповещения о возможном ЧС или непосредственно о ЧС является «ВНИМАНИЕ ВСЕМ!»</a:t>
            </a:r>
          </a:p>
        </p:txBody>
      </p:sp>
      <p:pic>
        <p:nvPicPr>
          <p:cNvPr id="1126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июль 1961 г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преобразование системы МПВО в Гражданскую оборону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ГО СССР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27 декабря 1990 г 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образован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Российский корпус спасателей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 правах Государственного комитета РСФСР.  Впоследствии эта дата стала Днём спасателя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июля 1991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  Российский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корпус спасателей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преобразован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ГКЧС РСФСР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Государственный комитет по чрезвычайным ситуациям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ноября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1991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объединение сил ГКЧС и Штаба ГО РСФСР в  Государственный комитет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 делам гражданской обороны, чрезвычайным ситуациям и ликвидации последствий стихийных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бедствий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ГКЧС</a:t>
            </a:r>
            <a:endParaRPr lang="en-US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195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 апреля 1992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принято постановление «О создании Российской системы предупреждения и действий в чрезвычайных ситуациях» . Начало формирования системы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195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1993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завершение процесса формирования единой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РСЧС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Создание территориальных подсистем РСЧС во всех субъектах РФ.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195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500063"/>
            <a:ext cx="7358063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10000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ИСТОРИЧЕСКАЯ  СПРАВКА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января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1994 г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преобразование ГКЧС  в 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МЧС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 Министерство РФ по делам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ГО,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чрезвычайным ситуациям и ликвидации последствий стихийных бедствий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Рисунок 2" descr="C:\Users\Пользователь\Desktop\iCAZCKC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214546" y="3000372"/>
            <a:ext cx="5929354" cy="3429024"/>
            <a:chOff x="2214546" y="2928934"/>
            <a:chExt cx="5929354" cy="3429024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214546" y="2928934"/>
              <a:ext cx="5929354" cy="3429024"/>
              <a:chOff x="2214546" y="2928934"/>
              <a:chExt cx="5929354" cy="3429024"/>
            </a:xfrm>
          </p:grpSpPr>
          <p:graphicFrame>
            <p:nvGraphicFramePr>
              <p:cNvPr id="11" name="Схема 10"/>
              <p:cNvGraphicFramePr/>
              <p:nvPr/>
            </p:nvGraphicFramePr>
            <p:xfrm>
              <a:off x="2214546" y="2928934"/>
              <a:ext cx="5119702" cy="21431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aphicFrame>
            <p:nvGraphicFramePr>
              <p:cNvPr id="12" name="Схема 11"/>
              <p:cNvGraphicFramePr/>
              <p:nvPr/>
            </p:nvGraphicFramePr>
            <p:xfrm>
              <a:off x="3643306" y="5143512"/>
              <a:ext cx="4500594" cy="12144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grpSp>
          <p:nvGrpSpPr>
            <p:cNvPr id="8" name="Группа 16"/>
            <p:cNvGrpSpPr/>
            <p:nvPr/>
          </p:nvGrpSpPr>
          <p:grpSpPr>
            <a:xfrm>
              <a:off x="7000892" y="4929198"/>
              <a:ext cx="250747" cy="250747"/>
              <a:chOff x="7000892" y="4929198"/>
              <a:chExt cx="250747" cy="250747"/>
            </a:xfrm>
          </p:grpSpPr>
          <p:sp>
            <p:nvSpPr>
              <p:cNvPr id="9" name="Стрелка вниз 8"/>
              <p:cNvSpPr/>
              <p:nvPr/>
            </p:nvSpPr>
            <p:spPr>
              <a:xfrm>
                <a:off x="7000892" y="4929198"/>
                <a:ext cx="250747" cy="250747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трелка вниз 4"/>
              <p:cNvSpPr/>
              <p:nvPr/>
            </p:nvSpPr>
            <p:spPr>
              <a:xfrm>
                <a:off x="7057310" y="4929198"/>
                <a:ext cx="137911" cy="188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Другая 3">
      <a:dk1>
        <a:srgbClr val="333300"/>
      </a:dk1>
      <a:lt1>
        <a:srgbClr val="D8D8D8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1034</Words>
  <Application>Microsoft Office PowerPoint</Application>
  <PresentationFormat>Экран (4:3)</PresentationFormat>
  <Paragraphs>219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Reporting Progress or Status</vt:lpstr>
      <vt:lpstr>Единая государственная система  предупреждения  и  ликвидации чрезвычайных  ситуаций  РСЧС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 КАК СИСТЕМА МЕР  ПО ЗАЩИТЕ НАСЕЛЕНИЯ В ВОЕННОЕ ВРЕМЯ</dc:title>
  <dc:creator>XTreme</dc:creator>
  <cp:lastModifiedBy>User</cp:lastModifiedBy>
  <cp:revision>217</cp:revision>
  <dcterms:created xsi:type="dcterms:W3CDTF">2011-11-14T16:38:09Z</dcterms:created>
  <dcterms:modified xsi:type="dcterms:W3CDTF">2015-12-10T06:00:16Z</dcterms:modified>
</cp:coreProperties>
</file>