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4B8E7-ABC7-4475-BE6E-86591C09552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CF90-F6E4-415A-86F3-0D82FD4AE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5CF90-F6E4-415A-86F3-0D82FD4AEC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CF70CC-E197-4F68-94FA-73552C06CC39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1A810D-4A59-4594-A685-8F1A79626F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О.С.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517232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социального обслуживания Новосибирской области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«Реабилитационный центр для детей и подростков с ограниченными возможностями здоровья «Рассвет»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797"/>
            <a:ext cx="4482498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4941"/>
            <a:ext cx="3744416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5856" y="580526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4634065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10" y="476672"/>
            <a:ext cx="4428492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146653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99792" y="5895985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595957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043608" y="1207076"/>
            <a:ext cx="7200800" cy="344605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590465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учебное пособие, позволяющее опираться на слуховое, а также зрительное и тактильное восприятие. Используя различные виды визуальных средств, активизируется работа учащихся, пробуждается их интерес и внимание, тем самым это способствует качественному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6362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ресурса или инструмента для изучения конкретного материала.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12440" y="2636912"/>
            <a:ext cx="432048" cy="767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32802" y="443711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301208"/>
            <a:ext cx="505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лежит в коробке, в папке или другой упаковке - это дидактическое пособие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878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48681"/>
            <a:ext cx="7272808" cy="936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 с детьми - это дидактическая игра.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1923" y="21328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являться ресурсом для организации дидактической игры, но в то же время это совершенно самостоятельные элементы образовательной среды.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55679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3645024"/>
            <a:ext cx="74888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пособия в реабилитационных центрах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простые материалы, которые направлены на обучение в игре.</a:t>
            </a:r>
          </a:p>
        </p:txBody>
      </p:sp>
    </p:spTree>
    <p:extLst>
      <p:ext uri="{BB962C8B-B14F-4D97-AF65-F5344CB8AC3E}">
        <p14:creationId xmlns:p14="http://schemas.microsoft.com/office/powerpoint/2010/main" val="29603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5544616" cy="41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73189" y="332656"/>
            <a:ext cx="806489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липучках.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целостную картину мира, расширяют кругозор.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способы познания математических свойств и отношений.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3.Способствуют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и обогащению словаря, развитию связной речи.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4.Развивают зрительное, слуховое, тактильно-двигательное восприятие; воображение, пространственное мышление.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Совершенствуют координацию рук и глаз; развивают мелкую моторику рук.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069815" cy="415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03648" y="643533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643533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5" y="693226"/>
            <a:ext cx="3567799" cy="532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3226"/>
            <a:ext cx="3982914" cy="532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907704" y="627505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629970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140739" cy="129614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набора(рис.6,7)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 цифрами, выполняют простые счетные операции. Геометрические фигуры помогают в конструировании, развивая воображение и мелкую моторику.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880320" cy="448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8341" y="3064348"/>
            <a:ext cx="4520419" cy="2801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73" y="260648"/>
            <a:ext cx="3096344" cy="2197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07147"/>
            <a:ext cx="2938602" cy="3918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03648" y="643533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1988840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629970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6287965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332656"/>
            <a:ext cx="5184576" cy="204459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Сортер-Развивайка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идактическое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обучения детей раннего возраста умению группировать предметы по цвету, форме и размеру, различать основные цвета красный, желтый, синий, зеленый) и некоторые оттенки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926710" cy="520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20299"/>
            <a:ext cx="2736304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396085" cy="4261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3568" y="608436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3858" y="6107455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3507" y="5877272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0" y="692696"/>
            <a:ext cx="4392489" cy="9398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ладошки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7492" y="1401300"/>
            <a:ext cx="3600400" cy="448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48680"/>
            <a:ext cx="3865479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6443" y="5949280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013176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3" y="548681"/>
            <a:ext cx="4320481" cy="144016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наука о развитии головного мозга через движение. 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6618"/>
            <a:ext cx="3600400" cy="511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2142"/>
            <a:ext cx="4608512" cy="2965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506"/>
            <a:ext cx="4320480" cy="315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95866" y="629131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644371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14096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19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240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Дидактические пособия</vt:lpstr>
      <vt:lpstr>Дидактическое пособие  это учебное пособие, позволяющее опираться на слуховое, а также зрительное и тактильное восприятие. Используя различные виды визуальных средств, активизируется работа учащихся, пробуждается их интерес и внимание, тем самым это способствует качественному усвоению материала.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пособия</dc:title>
  <dc:creator>User</dc:creator>
  <cp:lastModifiedBy>User</cp:lastModifiedBy>
  <cp:revision>12</cp:revision>
  <dcterms:created xsi:type="dcterms:W3CDTF">2024-01-17T00:37:32Z</dcterms:created>
  <dcterms:modified xsi:type="dcterms:W3CDTF">2024-01-19T09:39:38Z</dcterms:modified>
</cp:coreProperties>
</file>