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4" r:id="rId3"/>
    <p:sldId id="595" r:id="rId4"/>
    <p:sldId id="584" r:id="rId5"/>
    <p:sldId id="597" r:id="rId6"/>
    <p:sldId id="587" r:id="rId7"/>
    <p:sldId id="591" r:id="rId8"/>
    <p:sldId id="589" r:id="rId9"/>
    <p:sldId id="588" r:id="rId10"/>
    <p:sldId id="590" r:id="rId11"/>
    <p:sldId id="596" r:id="rId12"/>
    <p:sldId id="5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F063D5-B4AE-4885-9B89-CD2B06E28556}">
          <p14:sldIdLst>
            <p14:sldId id="256"/>
            <p14:sldId id="594"/>
            <p14:sldId id="595"/>
            <p14:sldId id="584"/>
            <p14:sldId id="597"/>
            <p14:sldId id="587"/>
            <p14:sldId id="591"/>
            <p14:sldId id="589"/>
            <p14:sldId id="588"/>
            <p14:sldId id="590"/>
            <p14:sldId id="596"/>
            <p14:sldId id="5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6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5C"/>
    <a:srgbClr val="FF0066"/>
    <a:srgbClr val="F57E1B"/>
    <a:srgbClr val="31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>
        <p:scale>
          <a:sx n="70" d="100"/>
          <a:sy n="70" d="100"/>
        </p:scale>
        <p:origin x="-492" y="66"/>
      </p:cViewPr>
      <p:guideLst>
        <p:guide orient="horz" pos="2160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Rainbow\8%20&#1082;&#1083;&#1072;&#1089;&#1089;%20Rainbow\&#1040;&#1091;&#1076;&#1080;&#1086;\Rainbow-2020%20%20-%208%20&#1082;&#1083;&#1072;&#1089;&#1089;%20-%20&#1095;&#1072;&#1089;&#1090;&#1100;%201\&#1059;&#1095;&#1077;&#1073;&#1085;&#1080;&#1082;%20-%208%20&#1082;&#1083;&#1072;&#1089;&#1089;%20-%20&#1095;&#1072;&#1089;&#1090;&#1100;%201\034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Rainbow\8%20&#1082;&#1083;&#1072;&#1089;&#1089;%20Rainbow\1%20&#1095;&#1072;&#1089;&#1090;&#1100;\Unit%202%20Performing%20Arts%20-%20Theatre\Step%207%20The%20Twelfth%20Night\Step%207%20The%20Twelfth%20Night%20vide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83121_17-p-fon-dlya-prezentatsii-teatr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1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49576" y="1052736"/>
            <a:ext cx="7772400" cy="1470025"/>
          </a:xfrm>
        </p:spPr>
        <p:txBody>
          <a:bodyPr>
            <a:noAutofit/>
          </a:bodyPr>
          <a:lstStyle/>
          <a:p>
            <a:r>
              <a:rPr lang="es-ES" sz="1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 </a:t>
            </a:r>
            <a:r>
              <a:rPr lang="en-US" sz="1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1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Vi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1049328" cy="2486025"/>
          </a:xfrm>
          <a:prstGeom prst="rect">
            <a:avLst/>
          </a:prstGeom>
          <a:noFill/>
        </p:spPr>
      </p:pic>
      <p:pic>
        <p:nvPicPr>
          <p:cNvPr id="2051" name="Picture 3" descr="C:\Users\Admin\Desktop\Sebasti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329227" cy="250033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57488" y="1428736"/>
            <a:ext cx="40005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Admin\Desktop\Cesari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951611" cy="2214578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 rot="17498396">
            <a:off x="3074172" y="2159228"/>
            <a:ext cx="285752" cy="127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Admin\Desktop\Orsi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286256"/>
            <a:ext cx="1453700" cy="2233411"/>
          </a:xfrm>
          <a:prstGeom prst="rect">
            <a:avLst/>
          </a:prstGeom>
          <a:noFill/>
        </p:spPr>
      </p:pic>
      <p:pic>
        <p:nvPicPr>
          <p:cNvPr id="2054" name="Picture 6" descr="C:\Users\Admin\Desktop\Oliv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256"/>
            <a:ext cx="1256806" cy="22145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248" y="10001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twins</a:t>
            </a:r>
            <a:endParaRPr lang="ru-RU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928926" y="4143380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ердце 15"/>
          <p:cNvSpPr/>
          <p:nvPr/>
        </p:nvSpPr>
        <p:spPr>
          <a:xfrm>
            <a:off x="3286116" y="4143380"/>
            <a:ext cx="285752" cy="285752"/>
          </a:xfrm>
          <a:prstGeom prst="heart">
            <a:avLst/>
          </a:prstGeom>
          <a:solidFill>
            <a:srgbClr val="FF0066"/>
          </a:solidFill>
          <a:ln>
            <a:solidFill>
              <a:srgbClr val="BE125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2053" idx="3"/>
            <a:endCxn id="2054" idx="1"/>
          </p:cNvCxnSpPr>
          <p:nvPr/>
        </p:nvCxnSpPr>
        <p:spPr>
          <a:xfrm flipV="1">
            <a:off x="3025304" y="5393545"/>
            <a:ext cx="3332646" cy="9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ердце 18"/>
          <p:cNvSpPr/>
          <p:nvPr/>
        </p:nvSpPr>
        <p:spPr>
          <a:xfrm>
            <a:off x="4500562" y="5500702"/>
            <a:ext cx="285752" cy="285752"/>
          </a:xfrm>
          <a:prstGeom prst="heart">
            <a:avLst/>
          </a:prstGeom>
          <a:solidFill>
            <a:srgbClr val="FF0066"/>
          </a:solidFill>
          <a:ln>
            <a:solidFill>
              <a:srgbClr val="BE125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5286380" y="4214818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ердце 21"/>
          <p:cNvSpPr/>
          <p:nvPr/>
        </p:nvSpPr>
        <p:spPr>
          <a:xfrm>
            <a:off x="5857884" y="4214818"/>
            <a:ext cx="285752" cy="285752"/>
          </a:xfrm>
          <a:prstGeom prst="heart">
            <a:avLst/>
          </a:prstGeom>
          <a:solidFill>
            <a:srgbClr val="FF0066"/>
          </a:solidFill>
          <a:ln>
            <a:solidFill>
              <a:srgbClr val="BE125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HOMEWORK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P. 80 EX.7</a:t>
            </a:r>
          </a:p>
          <a:p>
            <a:pPr algn="ctr"/>
            <a:r>
              <a:rPr lang="en-US" sz="6000" b="1" dirty="0" smtClean="0"/>
              <a:t>P. 81 EX.11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865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8-13-18-12Night-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5072098" cy="435921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</a:t>
            </a:r>
            <a:r>
              <a:rPr lang="en-US" sz="5400" b="1" dirty="0"/>
              <a:t>you for your attention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 you remember about William Shakespeare?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1B18A4-8D4F-4212-A50E-93787797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29" y="3271889"/>
            <a:ext cx="3071834" cy="409341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643" y="2466808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Date of birth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8798" y="5714218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Hometown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9315" y="3500438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Family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20700" y="2214554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Education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9315" y="4617519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Career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6176" y="3327629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Plays and sonnets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75449" y="4574288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Famous phrases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00192" y="5668548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1616, 23–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April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89546" y="1673014"/>
            <a:ext cx="2714644" cy="792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English dramatist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16324" y="2534897"/>
            <a:ext cx="2714644" cy="792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writer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 you remember about The Globe Theatre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321167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159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0170" y="5025995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Perform in the afternoon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8989" y="2262763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1613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cf2.ppt-online.org/files2/slide/y/ySRuHjpsv7FA41OZQ0hDdctbEwqxkTL62YeX8V/slide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03509"/>
            <a:ext cx="2928958" cy="21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William Shakespeare’s plays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s://www.bukukita.com/babacms/displaybuku/105461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218126" cy="1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f4/0a/6d/f40a6d0325ebe58722fc6a7e5f5215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466819"/>
            <a:ext cx="1152128" cy="17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nsklib.by/wp-content/uploads/2020/02/c6f80a7e48fd306982cfd9d821f6b404-william-shakespeare-liter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9024"/>
            <a:ext cx="1080120" cy="16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kobo.com/book-images/fd0b1ed3-fe6a-4af1-926a-d2d818a2aac5/1200/1200/False/twelfth-night-or-what-you-w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581128"/>
            <a:ext cx="1332148" cy="18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qotabi.com/library/shano/shano-images/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6819"/>
            <a:ext cx="1051204" cy="17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saymedia-content.com/.image/c_limit%2Ccs_srgb%2Cfl_progressive%2Cq_auto:eco%2Cw_700/MTg2ODk2OTUzMzE2MjIyNDU2/10-masterpieces-considered-the-best-books-ever-in-lit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499023"/>
            <a:ext cx="1152128" cy="16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kobo.com/book-images/227c9a06-bd9f-476f-a6be-7e9b1a23edea/1200/1200/False/william-shakespeare-s-the-winter-s-ta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9024"/>
            <a:ext cx="1440160" cy="16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bookngame.ru/wp-content/uploads/2021/02/img_7769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490450"/>
            <a:ext cx="1270155" cy="18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4F1A1FF-05EE-42EE-A861-BFB2B45B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81234"/>
              </p:ext>
            </p:extLst>
          </p:nvPr>
        </p:nvGraphicFramePr>
        <p:xfrm>
          <a:off x="230981" y="831801"/>
          <a:ext cx="868203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5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Транскрипция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Перевод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alike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əlaɪk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похожий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look alike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быть похожим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allow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əlaʊ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разрешать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feə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справедливый, светлый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771230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hold (held)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həʊld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держать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405818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rɪfjuːz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отказывать(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84762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reply (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rɪplaɪ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отвечать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safe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seɪf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безопасный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258567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safe and sound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целый и невредимый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willingly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wɪlɪŋli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охотно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6348047"/>
                  </a:ext>
                </a:extLst>
              </a:tr>
            </a:tbl>
          </a:graphicData>
        </a:graphic>
      </p:graphicFrame>
      <p:pic>
        <p:nvPicPr>
          <p:cNvPr id="5" name="0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9286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2728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32040" y="1000108"/>
            <a:ext cx="4211960" cy="450059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COMEDY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Twelfth Night, or What You Will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William Shakespeare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287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the main characters like?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Admin\Desktop\Vi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10" y="2143116"/>
            <a:ext cx="1541483" cy="3652018"/>
          </a:xfrm>
          <a:prstGeom prst="rect">
            <a:avLst/>
          </a:prstGeom>
          <a:noFill/>
        </p:spPr>
      </p:pic>
      <p:pic>
        <p:nvPicPr>
          <p:cNvPr id="5" name="Picture 4" descr="C:\Users\Admin\Desktop\Cesar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1565554" cy="3643338"/>
          </a:xfrm>
          <a:prstGeom prst="rect">
            <a:avLst/>
          </a:prstGeom>
          <a:noFill/>
        </p:spPr>
      </p:pic>
      <p:pic>
        <p:nvPicPr>
          <p:cNvPr id="6" name="Picture 5" descr="C:\Users\Admin\Desktop\Ors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14554"/>
            <a:ext cx="2357454" cy="3621905"/>
          </a:xfrm>
          <a:prstGeom prst="rect">
            <a:avLst/>
          </a:prstGeom>
          <a:noFill/>
        </p:spPr>
      </p:pic>
      <p:pic>
        <p:nvPicPr>
          <p:cNvPr id="7" name="Picture 6" descr="C:\Users\Admin\Desktop\Oliv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214554"/>
            <a:ext cx="2071702" cy="365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4F1A1FF-05EE-42EE-A861-BFB2B45B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31640"/>
              </p:ext>
            </p:extLst>
          </p:nvPr>
        </p:nvGraphicFramePr>
        <p:xfrm>
          <a:off x="214282" y="357166"/>
          <a:ext cx="8682037" cy="58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5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Транскрипция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Перевод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shipwreck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ʃɪprek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кораблекрушение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messenger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mesəndʒə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посыльный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love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быть влюблённым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in love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влюбиться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771230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беспорядок, неразбериха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5818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djuːk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герцог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disguise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dɪsgaɪz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маскировка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84762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alive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əlaɪv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dʌbl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двойной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8567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wedding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wedɪŋ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свадьба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ep 7 The Twelfth Night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8072494" cy="605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9B45EB-3697-4424-AD05-77315CF57D0B}">
  <we:reference id="wa104380645" version="1.0.0.0" store="ru-RU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188</Words>
  <Application>Microsoft Office PowerPoint</Application>
  <PresentationFormat>Экран (4:3)</PresentationFormat>
  <Paragraphs>86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Step 7</vt:lpstr>
      <vt:lpstr>What do you remember about William Shakespeare?</vt:lpstr>
      <vt:lpstr>What do you remember about The Globe Theatre</vt:lpstr>
      <vt:lpstr>William Shakespeare’s plays</vt:lpstr>
      <vt:lpstr>Презентация PowerPoint</vt:lpstr>
      <vt:lpstr>COMEDY  The Twelfth Night, or What You Will by William Shakespeare</vt:lpstr>
      <vt:lpstr>What are the main characters like?</vt:lpstr>
      <vt:lpstr>Презентация PowerPoint</vt:lpstr>
      <vt:lpstr>Презентация PowerPoint</vt:lpstr>
      <vt:lpstr>Презентация PowerPoint</vt:lpstr>
      <vt:lpstr>HOMEWORK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home</dc:creator>
  <cp:lastModifiedBy>Айгуль</cp:lastModifiedBy>
  <cp:revision>269</cp:revision>
  <dcterms:created xsi:type="dcterms:W3CDTF">2020-04-23T12:11:07Z</dcterms:created>
  <dcterms:modified xsi:type="dcterms:W3CDTF">2023-12-24T18:54:26Z</dcterms:modified>
</cp:coreProperties>
</file>