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656-D1F3-4F7E-AA7C-3BB7FC719CA9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9F6F-4AE4-4500-B2F2-E1635E5DF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656-D1F3-4F7E-AA7C-3BB7FC719CA9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9F6F-4AE4-4500-B2F2-E1635E5DF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656-D1F3-4F7E-AA7C-3BB7FC719CA9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9F6F-4AE4-4500-B2F2-E1635E5DF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656-D1F3-4F7E-AA7C-3BB7FC719CA9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9F6F-4AE4-4500-B2F2-E1635E5DF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656-D1F3-4F7E-AA7C-3BB7FC719CA9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9F6F-4AE4-4500-B2F2-E1635E5DF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656-D1F3-4F7E-AA7C-3BB7FC719CA9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9F6F-4AE4-4500-B2F2-E1635E5DF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656-D1F3-4F7E-AA7C-3BB7FC719CA9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9F6F-4AE4-4500-B2F2-E1635E5DF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656-D1F3-4F7E-AA7C-3BB7FC719CA9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9F6F-4AE4-4500-B2F2-E1635E5DF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656-D1F3-4F7E-AA7C-3BB7FC719CA9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9F6F-4AE4-4500-B2F2-E1635E5DF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656-D1F3-4F7E-AA7C-3BB7FC719CA9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9F6F-4AE4-4500-B2F2-E1635E5DF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656-D1F3-4F7E-AA7C-3BB7FC719CA9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9F6F-4AE4-4500-B2F2-E1635E5DF121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7656-D1F3-4F7E-AA7C-3BB7FC719CA9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09F6F-4AE4-4500-B2F2-E1635E5DF121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ергей\Desktop\Snachalomuch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56922" cy="56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/>
              <a:t>Портрет 5 «Б» класса</a:t>
            </a:r>
            <a:endParaRPr lang="ru-RU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3000" dirty="0">
                <a:latin typeface="Arial" charset="0"/>
              </a:rPr>
              <a:t>Голос… Взгляд… Одежда… Походка… Лоб…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3000" dirty="0">
                <a:latin typeface="Arial" charset="0"/>
              </a:rPr>
              <a:t>Прическа… Его … остроумие сводят всех с ума. Жизнь класса не пирог с капустой.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3000" dirty="0">
                <a:latin typeface="Arial" charset="0"/>
              </a:rPr>
              <a:t>Он…друг. Пусть наши… сердца и… поздравления будут выражением любви к нему.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3000" dirty="0">
                <a:latin typeface="Arial" charset="0"/>
              </a:rPr>
              <a:t>Пожелаем нашему классу… здоровья, … радости, …дней успеха и …сплоченности!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3000" dirty="0">
                <a:latin typeface="Arial" charset="0"/>
              </a:rPr>
              <a:t>Да здравствует наш… класс!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2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ергей\Desktop\96e14f031d362d09f8cf0b04c8b30526_gene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8297366" cy="498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4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pPr algn="l">
              <a:defRPr/>
            </a:pPr>
            <a:r>
              <a:rPr lang="ru-RU" sz="2800" i="1" dirty="0" err="1" smtClean="0">
                <a:solidFill>
                  <a:srgbClr val="FF0000"/>
                </a:solidFill>
              </a:rPr>
              <a:t>Пиньята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i="1" dirty="0" smtClean="0"/>
              <a:t>— большая полая игрушка, внутри которой можно спрятать конфеты, мелкие подарочки, серпантин и конфетти.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7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28800"/>
            <a:ext cx="4929187" cy="49831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ru-RU" sz="2400" dirty="0" smtClean="0"/>
              <a:t>     Игра начинается с того, что каждому участнику по очереди завязываются глаза, после чего он  раскручивается с палкой в руках. Остальные  отходят подальше, дабы «не получить по голове». И игрок начинает рьяно махать своим оружием и пытается попасть по игрушке. Бьёт один  раз и передаёт следующему. Продолжается игра, пока содержимое </a:t>
            </a:r>
            <a:r>
              <a:rPr lang="ru-RU" sz="2400" dirty="0" err="1" smtClean="0"/>
              <a:t>пиньяты</a:t>
            </a:r>
            <a:r>
              <a:rPr lang="ru-RU" sz="2400" dirty="0" smtClean="0"/>
              <a:t> не окажется на земле. В конце нужно успеть собрать подарки.</a:t>
            </a:r>
          </a:p>
          <a:p>
            <a:endParaRPr lang="ru-RU" dirty="0" smtClean="0"/>
          </a:p>
        </p:txBody>
      </p:sp>
      <p:pic>
        <p:nvPicPr>
          <p:cNvPr id="16388" name="Picture 2" descr="C:\Users\st26\Desktop\7800ef11ba79b945b3c7694e9758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657" y="1916832"/>
            <a:ext cx="3304706" cy="4441106"/>
          </a:xfrm>
          <a:noFill/>
        </p:spPr>
      </p:pic>
    </p:spTree>
    <p:extLst>
      <p:ext uri="{BB962C8B-B14F-4D97-AF65-F5344CB8AC3E}">
        <p14:creationId xmlns:p14="http://schemas.microsoft.com/office/powerpoint/2010/main" val="365096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ергей\Desktop\1сентяб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1" y="404664"/>
            <a:ext cx="8233296" cy="614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90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Summer</vt:lpstr>
      <vt:lpstr>Презентация PowerPoint</vt:lpstr>
      <vt:lpstr>Портрет 5 «Б» класса</vt:lpstr>
      <vt:lpstr>Презентация PowerPoint</vt:lpstr>
      <vt:lpstr>Пиньята — большая полая игрушка, внутри которой можно спрятать конфеты, мелкие подарочки, серпантин и конфетти.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13</cp:revision>
  <dcterms:created xsi:type="dcterms:W3CDTF">2020-08-29T11:21:39Z</dcterms:created>
  <dcterms:modified xsi:type="dcterms:W3CDTF">2021-02-14T11:11:23Z</dcterms:modified>
</cp:coreProperties>
</file>