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48" autoAdjust="0"/>
    <p:restoredTop sz="94660"/>
  </p:normalViewPr>
  <p:slideViewPr>
    <p:cSldViewPr>
      <p:cViewPr>
        <p:scale>
          <a:sx n="80" d="100"/>
          <a:sy n="80" d="100"/>
        </p:scale>
        <p:origin x="-123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-11903"/>
            <a:ext cx="6856200" cy="4365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1761480" y="35640"/>
            <a:ext cx="335736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 spc="38" dirty="0">
                <a:gradFill>
                  <a:gsLst>
                    <a:gs pos="40000">
                      <a:srgbClr val="002060"/>
                    </a:gs>
                    <a:gs pos="68000">
                      <a:srgbClr val="0070C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Calibri"/>
                <a:ea typeface="DejaVu Sans"/>
              </a:rPr>
              <a:t>Сертификат</a:t>
            </a:r>
            <a:endParaRPr lang="ru-RU" sz="4800" b="0" strike="noStrike" spc="-1" dirty="0">
              <a:gradFill>
                <a:gsLst>
                  <a:gs pos="40000">
                    <a:srgbClr val="002060"/>
                  </a:gs>
                  <a:gs pos="68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1908360" y="1115616"/>
            <a:ext cx="3094560" cy="3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настоящий сертификат выдан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1052640" y="763904"/>
            <a:ext cx="4950360" cy="4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Государственное бюджетное учреждение дополнительного образования Костромской области  «Центр технического творчества»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80" name="Picture 2"/>
          <p:cNvPicPr/>
          <p:nvPr/>
        </p:nvPicPr>
        <p:blipFill>
          <a:blip r:embed="rId2"/>
          <a:srcRect b="7672"/>
          <a:stretch/>
        </p:blipFill>
        <p:spPr>
          <a:xfrm>
            <a:off x="116640" y="-36360"/>
            <a:ext cx="1245960" cy="1150200"/>
          </a:xfrm>
          <a:prstGeom prst="rect">
            <a:avLst/>
          </a:prstGeom>
          <a:ln>
            <a:noFill/>
          </a:ln>
        </p:spPr>
      </p:pic>
      <p:sp>
        <p:nvSpPr>
          <p:cNvPr id="81" name="CustomShape 5"/>
          <p:cNvSpPr/>
          <p:nvPr/>
        </p:nvSpPr>
        <p:spPr>
          <a:xfrm>
            <a:off x="476640" y="1331640"/>
            <a:ext cx="5830920" cy="1007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0000"/>
                </a:solidFill>
                <a:latin typeface="Times New Roman"/>
              </a:rPr>
              <a:t>Ивановой Марии Ивановне</a:t>
            </a:r>
            <a:endParaRPr lang="ru-RU" sz="1600" b="1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11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Школа №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2</a:t>
            </a:r>
          </a:p>
          <a:p>
            <a:pPr algn="ctr">
              <a:lnSpc>
                <a:spcPct val="100000"/>
              </a:lnSpc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Педагог: </a:t>
            </a:r>
            <a:r>
              <a:rPr lang="ru-RU" sz="1400" b="1" spc="-1" dirty="0" smtClean="0">
                <a:solidFill>
                  <a:srgbClr val="000000"/>
                </a:solidFill>
                <a:latin typeface="Times New Roman"/>
              </a:rPr>
              <a:t>Смирнова Мария Ивановна </a:t>
            </a:r>
            <a:endParaRPr lang="ru-RU" sz="1400" b="1" spc="-1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5715360" y="160560"/>
            <a:ext cx="1024200" cy="1025280"/>
          </a:xfrm>
          <a:prstGeom prst="rect">
            <a:avLst/>
          </a:prstGeom>
          <a:ln>
            <a:noFill/>
          </a:ln>
        </p:spPr>
      </p:pic>
      <p:sp>
        <p:nvSpPr>
          <p:cNvPr id="83" name="CustomShape 6"/>
          <p:cNvSpPr/>
          <p:nvPr/>
        </p:nvSpPr>
        <p:spPr>
          <a:xfrm>
            <a:off x="116640" y="1728000"/>
            <a:ext cx="6550920" cy="4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15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84" name="CustomShape 7"/>
          <p:cNvSpPr/>
          <p:nvPr/>
        </p:nvSpPr>
        <p:spPr>
          <a:xfrm>
            <a:off x="44640" y="3420000"/>
            <a:ext cx="2491200" cy="5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Директор ГБУ ДО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«Центр технического творчества»                                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5301360" y="3574800"/>
            <a:ext cx="1366200" cy="27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Ю.С. Рыжова 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86" name="Picture 2"/>
          <p:cNvPicPr/>
          <p:nvPr/>
        </p:nvPicPr>
        <p:blipFill>
          <a:blip r:embed="rId4"/>
          <a:srcRect l="60778" t="51211" r="18364" b="32524"/>
          <a:stretch/>
        </p:blipFill>
        <p:spPr>
          <a:xfrm>
            <a:off x="4284720" y="3275856"/>
            <a:ext cx="870480" cy="934200"/>
          </a:xfrm>
          <a:prstGeom prst="rect">
            <a:avLst/>
          </a:prstGeom>
          <a:ln>
            <a:noFill/>
          </a:ln>
        </p:spPr>
      </p:pic>
      <p:sp>
        <p:nvSpPr>
          <p:cNvPr id="87" name="CustomShape 9"/>
          <p:cNvSpPr/>
          <p:nvPr/>
        </p:nvSpPr>
        <p:spPr>
          <a:xfrm>
            <a:off x="2925000" y="3811680"/>
            <a:ext cx="127908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Кострома</a:t>
            </a:r>
            <a:endParaRPr lang="ru-RU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2021 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г.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102" name="CustomShape 17"/>
          <p:cNvSpPr/>
          <p:nvPr/>
        </p:nvSpPr>
        <p:spPr>
          <a:xfrm>
            <a:off x="332640" y="2411632"/>
            <a:ext cx="6319440" cy="1152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ru-RU" sz="13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 участие </a:t>
            </a:r>
            <a:r>
              <a:rPr lang="ru-RU" sz="13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областном </a:t>
            </a:r>
            <a:r>
              <a:rPr lang="ru-RU" sz="1300" b="1" spc="-1" dirty="0">
                <a:solidFill>
                  <a:srgbClr val="000000"/>
                </a:solidFill>
                <a:latin typeface="Times New Roman"/>
              </a:rPr>
              <a:t>конкурсе </a:t>
            </a:r>
            <a:r>
              <a:rPr lang="ru-RU" sz="1300" b="1" spc="-1" dirty="0" smtClean="0">
                <a:solidFill>
                  <a:srgbClr val="000000"/>
                </a:solidFill>
                <a:latin typeface="Times New Roman"/>
              </a:rPr>
              <a:t>среди образовательных организаций Костромской области по созданию мультипликационных фильмов</a:t>
            </a:r>
          </a:p>
          <a:p>
            <a:pPr algn="ctr">
              <a:lnSpc>
                <a:spcPct val="115000"/>
              </a:lnSpc>
            </a:pPr>
            <a:r>
              <a:rPr lang="ru-RU" sz="1300" b="1" spc="-1" dirty="0" smtClean="0">
                <a:solidFill>
                  <a:srgbClr val="000000"/>
                </a:solidFill>
                <a:latin typeface="Times New Roman"/>
              </a:rPr>
              <a:t>по Правилам дорожного движения для детей </a:t>
            </a:r>
            <a:r>
              <a:rPr lang="en-US" sz="1300" b="1" spc="-1" dirty="0" smtClean="0">
                <a:solidFill>
                  <a:srgbClr val="000000"/>
                </a:solidFill>
                <a:latin typeface="Times New Roman"/>
              </a:rPr>
              <a:t>#</a:t>
            </a:r>
            <a:r>
              <a:rPr lang="ru-RU" sz="1300" b="1" spc="-1" dirty="0" err="1" smtClean="0">
                <a:solidFill>
                  <a:srgbClr val="000000"/>
                </a:solidFill>
                <a:latin typeface="Times New Roman"/>
              </a:rPr>
              <a:t>МультПДД</a:t>
            </a:r>
            <a:endParaRPr lang="ru-RU" sz="1300" b="1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Номинация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«</a:t>
            </a:r>
            <a:r>
              <a:rPr lang="ru-RU" sz="1200" b="1" spc="-1" dirty="0" smtClean="0">
                <a:solidFill>
                  <a:srgbClr val="000000"/>
                </a:solidFill>
                <a:latin typeface="Times New Roman"/>
              </a:rPr>
              <a:t>Дети. Дорога. Безопасность»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1027" name="Picture 3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" y="4211960"/>
            <a:ext cx="6852090" cy="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" y="-36360"/>
            <a:ext cx="6852090" cy="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-11903"/>
            <a:ext cx="6856200" cy="4365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3"/>
          <p:cNvSpPr/>
          <p:nvPr/>
        </p:nvSpPr>
        <p:spPr>
          <a:xfrm>
            <a:off x="1908360" y="1115616"/>
            <a:ext cx="3094560" cy="3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настоящий сертификат выдан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1052640" y="763904"/>
            <a:ext cx="4950360" cy="4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Государственное бюджетное учреждение дополнительного образования Костромской области  «Центр технического творчества»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80" name="Picture 2"/>
          <p:cNvPicPr/>
          <p:nvPr/>
        </p:nvPicPr>
        <p:blipFill>
          <a:blip r:embed="rId2"/>
          <a:srcRect b="7672"/>
          <a:stretch/>
        </p:blipFill>
        <p:spPr>
          <a:xfrm>
            <a:off x="116640" y="-36360"/>
            <a:ext cx="1245960" cy="1150200"/>
          </a:xfrm>
          <a:prstGeom prst="rect">
            <a:avLst/>
          </a:prstGeom>
          <a:ln>
            <a:noFill/>
          </a:ln>
        </p:spPr>
      </p:pic>
      <p:sp>
        <p:nvSpPr>
          <p:cNvPr id="81" name="CustomShape 5"/>
          <p:cNvSpPr/>
          <p:nvPr/>
        </p:nvSpPr>
        <p:spPr>
          <a:xfrm>
            <a:off x="476640" y="1331640"/>
            <a:ext cx="5830920" cy="1007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0000"/>
                </a:solidFill>
                <a:latin typeface="Times New Roman"/>
              </a:rPr>
              <a:t>Ивановой Марии Ивановне</a:t>
            </a:r>
            <a:endParaRPr lang="ru-RU" sz="1600" b="1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11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Школа №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2</a:t>
            </a:r>
          </a:p>
          <a:p>
            <a:pPr algn="ctr">
              <a:lnSpc>
                <a:spcPct val="100000"/>
              </a:lnSpc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Педагог: </a:t>
            </a:r>
            <a:r>
              <a:rPr lang="ru-RU" sz="1400" b="1" spc="-1" dirty="0" smtClean="0">
                <a:solidFill>
                  <a:srgbClr val="000000"/>
                </a:solidFill>
                <a:latin typeface="Times New Roman"/>
              </a:rPr>
              <a:t>Смирнова Мария Ивановна </a:t>
            </a:r>
            <a:endParaRPr lang="ru-RU" sz="1400" b="1" spc="-1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5715360" y="160560"/>
            <a:ext cx="1024200" cy="1025280"/>
          </a:xfrm>
          <a:prstGeom prst="rect">
            <a:avLst/>
          </a:prstGeom>
          <a:ln>
            <a:noFill/>
          </a:ln>
        </p:spPr>
      </p:pic>
      <p:sp>
        <p:nvSpPr>
          <p:cNvPr id="83" name="CustomShape 6"/>
          <p:cNvSpPr/>
          <p:nvPr/>
        </p:nvSpPr>
        <p:spPr>
          <a:xfrm>
            <a:off x="116640" y="1728000"/>
            <a:ext cx="6550920" cy="4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15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84" name="CustomShape 7"/>
          <p:cNvSpPr/>
          <p:nvPr/>
        </p:nvSpPr>
        <p:spPr>
          <a:xfrm>
            <a:off x="44640" y="3420000"/>
            <a:ext cx="2491200" cy="5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Директор ГБУ ДО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«Центр технического творчества»                                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5301360" y="3574800"/>
            <a:ext cx="1366200" cy="27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Ю.С. Рыжова 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86" name="Picture 2"/>
          <p:cNvPicPr/>
          <p:nvPr/>
        </p:nvPicPr>
        <p:blipFill>
          <a:blip r:embed="rId4"/>
          <a:srcRect l="60778" t="51211" r="18364" b="32524"/>
          <a:stretch/>
        </p:blipFill>
        <p:spPr>
          <a:xfrm>
            <a:off x="4284720" y="3275856"/>
            <a:ext cx="870480" cy="934200"/>
          </a:xfrm>
          <a:prstGeom prst="rect">
            <a:avLst/>
          </a:prstGeom>
          <a:ln>
            <a:noFill/>
          </a:ln>
        </p:spPr>
      </p:pic>
      <p:sp>
        <p:nvSpPr>
          <p:cNvPr id="87" name="CustomShape 9"/>
          <p:cNvSpPr/>
          <p:nvPr/>
        </p:nvSpPr>
        <p:spPr>
          <a:xfrm>
            <a:off x="2925000" y="3811680"/>
            <a:ext cx="127908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Кострома</a:t>
            </a:r>
            <a:endParaRPr lang="ru-RU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2021 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г.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102" name="CustomShape 17"/>
          <p:cNvSpPr/>
          <p:nvPr/>
        </p:nvSpPr>
        <p:spPr>
          <a:xfrm>
            <a:off x="332640" y="2411632"/>
            <a:ext cx="6319440" cy="1152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ru-RU" sz="13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 участие </a:t>
            </a:r>
            <a:r>
              <a:rPr lang="ru-RU" sz="13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областном </a:t>
            </a:r>
            <a:r>
              <a:rPr lang="ru-RU" sz="1300" b="1" spc="-1" dirty="0">
                <a:solidFill>
                  <a:srgbClr val="000000"/>
                </a:solidFill>
                <a:latin typeface="Times New Roman"/>
              </a:rPr>
              <a:t>конкурсе </a:t>
            </a:r>
            <a:r>
              <a:rPr lang="ru-RU" sz="1300" b="1" spc="-1" dirty="0" smtClean="0">
                <a:solidFill>
                  <a:srgbClr val="000000"/>
                </a:solidFill>
                <a:latin typeface="Times New Roman"/>
              </a:rPr>
              <a:t>среди образовательных организаций Костромской области по созданию мультипликационных фильмов по Правилам дорожного движения для детей </a:t>
            </a:r>
            <a:r>
              <a:rPr lang="en-US" sz="1300" b="1" spc="-1" dirty="0" smtClean="0">
                <a:solidFill>
                  <a:srgbClr val="000000"/>
                </a:solidFill>
                <a:latin typeface="Times New Roman"/>
              </a:rPr>
              <a:t>#</a:t>
            </a:r>
            <a:r>
              <a:rPr lang="ru-RU" sz="1300" b="1" spc="-1" dirty="0" err="1" smtClean="0">
                <a:solidFill>
                  <a:srgbClr val="000000"/>
                </a:solidFill>
                <a:latin typeface="Times New Roman"/>
              </a:rPr>
              <a:t>МультПДД</a:t>
            </a:r>
            <a:endParaRPr lang="ru-RU" sz="1300" b="1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Номинация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«</a:t>
            </a:r>
            <a:r>
              <a:rPr lang="ru-RU" sz="1200" b="1" spc="-1" dirty="0" smtClean="0">
                <a:solidFill>
                  <a:srgbClr val="000000"/>
                </a:solidFill>
                <a:latin typeface="Times New Roman"/>
              </a:rPr>
              <a:t>Остановись! Опасность!»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17" name="CustomShape 2"/>
          <p:cNvSpPr/>
          <p:nvPr/>
        </p:nvSpPr>
        <p:spPr>
          <a:xfrm>
            <a:off x="1761480" y="35640"/>
            <a:ext cx="335736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 spc="38" dirty="0">
                <a:gradFill>
                  <a:gsLst>
                    <a:gs pos="40000">
                      <a:srgbClr val="002060"/>
                    </a:gs>
                    <a:gs pos="68000">
                      <a:srgbClr val="0070C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Calibri"/>
                <a:ea typeface="DejaVu Sans"/>
              </a:rPr>
              <a:t>Сертификат</a:t>
            </a:r>
            <a:endParaRPr lang="ru-RU" sz="4800" b="0" strike="noStrike" spc="-1" dirty="0">
              <a:gradFill>
                <a:gsLst>
                  <a:gs pos="40000">
                    <a:srgbClr val="002060"/>
                  </a:gs>
                  <a:gs pos="68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atin typeface="Arial"/>
            </a:endParaRPr>
          </a:p>
        </p:txBody>
      </p:sp>
      <p:pic>
        <p:nvPicPr>
          <p:cNvPr id="18" name="Picture 3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" y="4211960"/>
            <a:ext cx="6852090" cy="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" y="-36360"/>
            <a:ext cx="6852090" cy="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4149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-11903"/>
            <a:ext cx="6856200" cy="4365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3"/>
          <p:cNvSpPr/>
          <p:nvPr/>
        </p:nvSpPr>
        <p:spPr>
          <a:xfrm>
            <a:off x="1908360" y="1115616"/>
            <a:ext cx="3094560" cy="3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настоящий сертификат выдан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1052640" y="763904"/>
            <a:ext cx="4950360" cy="4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Государственное бюджетное учреждение дополнительного образования Костромской области  «Центр технического творчества»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80" name="Picture 2"/>
          <p:cNvPicPr/>
          <p:nvPr/>
        </p:nvPicPr>
        <p:blipFill>
          <a:blip r:embed="rId2"/>
          <a:srcRect b="7672"/>
          <a:stretch/>
        </p:blipFill>
        <p:spPr>
          <a:xfrm>
            <a:off x="116640" y="-36360"/>
            <a:ext cx="1245960" cy="1150200"/>
          </a:xfrm>
          <a:prstGeom prst="rect">
            <a:avLst/>
          </a:prstGeom>
          <a:ln>
            <a:noFill/>
          </a:ln>
        </p:spPr>
      </p:pic>
      <p:sp>
        <p:nvSpPr>
          <p:cNvPr id="81" name="CustomShape 5"/>
          <p:cNvSpPr/>
          <p:nvPr/>
        </p:nvSpPr>
        <p:spPr>
          <a:xfrm>
            <a:off x="476640" y="1331640"/>
            <a:ext cx="5830920" cy="1007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0000"/>
                </a:solidFill>
                <a:latin typeface="Times New Roman"/>
              </a:rPr>
              <a:t>Ивановой Марии Ивановне</a:t>
            </a:r>
            <a:endParaRPr lang="ru-RU" sz="1600" b="1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11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Школа №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2</a:t>
            </a:r>
          </a:p>
          <a:p>
            <a:pPr algn="ctr">
              <a:lnSpc>
                <a:spcPct val="100000"/>
              </a:lnSpc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Педагог: </a:t>
            </a:r>
            <a:r>
              <a:rPr lang="ru-RU" sz="1400" b="1" spc="-1" dirty="0" smtClean="0">
                <a:solidFill>
                  <a:srgbClr val="000000"/>
                </a:solidFill>
                <a:latin typeface="Times New Roman"/>
              </a:rPr>
              <a:t>Смирнова Мария Ивановна </a:t>
            </a:r>
            <a:endParaRPr lang="ru-RU" sz="1400" b="1" spc="-1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5715360" y="160560"/>
            <a:ext cx="1024200" cy="1025280"/>
          </a:xfrm>
          <a:prstGeom prst="rect">
            <a:avLst/>
          </a:prstGeom>
          <a:ln>
            <a:noFill/>
          </a:ln>
        </p:spPr>
      </p:pic>
      <p:sp>
        <p:nvSpPr>
          <p:cNvPr id="83" name="CustomShape 6"/>
          <p:cNvSpPr/>
          <p:nvPr/>
        </p:nvSpPr>
        <p:spPr>
          <a:xfrm>
            <a:off x="116640" y="1728000"/>
            <a:ext cx="6550920" cy="4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15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84" name="CustomShape 7"/>
          <p:cNvSpPr/>
          <p:nvPr/>
        </p:nvSpPr>
        <p:spPr>
          <a:xfrm>
            <a:off x="44640" y="3420000"/>
            <a:ext cx="2491200" cy="5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Директор ГБУ ДО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«Центр технического творчества»                                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5301360" y="3574800"/>
            <a:ext cx="1366200" cy="27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Ю.С. Рыжова 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86" name="Picture 2"/>
          <p:cNvPicPr/>
          <p:nvPr/>
        </p:nvPicPr>
        <p:blipFill>
          <a:blip r:embed="rId4"/>
          <a:srcRect l="60778" t="51211" r="18364" b="32524"/>
          <a:stretch/>
        </p:blipFill>
        <p:spPr>
          <a:xfrm>
            <a:off x="4284720" y="3275856"/>
            <a:ext cx="870480" cy="934200"/>
          </a:xfrm>
          <a:prstGeom prst="rect">
            <a:avLst/>
          </a:prstGeom>
          <a:ln>
            <a:noFill/>
          </a:ln>
        </p:spPr>
      </p:pic>
      <p:sp>
        <p:nvSpPr>
          <p:cNvPr id="87" name="CustomShape 9"/>
          <p:cNvSpPr/>
          <p:nvPr/>
        </p:nvSpPr>
        <p:spPr>
          <a:xfrm>
            <a:off x="2925000" y="3811680"/>
            <a:ext cx="127908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Кострома</a:t>
            </a:r>
            <a:endParaRPr lang="ru-RU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2021 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г.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102" name="CustomShape 17"/>
          <p:cNvSpPr/>
          <p:nvPr/>
        </p:nvSpPr>
        <p:spPr>
          <a:xfrm>
            <a:off x="332640" y="2411632"/>
            <a:ext cx="6319440" cy="1152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ru-RU" sz="13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 участие </a:t>
            </a:r>
            <a:r>
              <a:rPr lang="ru-RU" sz="13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областном </a:t>
            </a:r>
            <a:r>
              <a:rPr lang="ru-RU" sz="1300" b="1" spc="-1" dirty="0">
                <a:solidFill>
                  <a:srgbClr val="000000"/>
                </a:solidFill>
                <a:latin typeface="Times New Roman"/>
              </a:rPr>
              <a:t>конкурсе </a:t>
            </a:r>
            <a:r>
              <a:rPr lang="ru-RU" sz="1300" b="1" spc="-1" dirty="0" smtClean="0">
                <a:solidFill>
                  <a:srgbClr val="000000"/>
                </a:solidFill>
                <a:latin typeface="Times New Roman"/>
              </a:rPr>
              <a:t>среди образовательных организаций Костромской области по созданию мультипликационных фильмов по Правилам дорожного движения для детей </a:t>
            </a:r>
            <a:r>
              <a:rPr lang="en-US" sz="1300" b="1" spc="-1" dirty="0" smtClean="0">
                <a:solidFill>
                  <a:srgbClr val="000000"/>
                </a:solidFill>
                <a:latin typeface="Times New Roman"/>
              </a:rPr>
              <a:t>#</a:t>
            </a:r>
            <a:r>
              <a:rPr lang="ru-RU" sz="1300" b="1" spc="-1" dirty="0" err="1" smtClean="0">
                <a:solidFill>
                  <a:srgbClr val="000000"/>
                </a:solidFill>
                <a:latin typeface="Times New Roman"/>
              </a:rPr>
              <a:t>МультПДД</a:t>
            </a:r>
            <a:endParaRPr lang="ru-RU" sz="1300" b="1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Номинация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«</a:t>
            </a:r>
            <a:r>
              <a:rPr lang="ru-RU" sz="1200" b="1" spc="-1" dirty="0" smtClean="0">
                <a:solidFill>
                  <a:srgbClr val="000000"/>
                </a:solidFill>
                <a:latin typeface="Times New Roman"/>
              </a:rPr>
              <a:t>Вышел – засветись!»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17" name="CustomShape 2"/>
          <p:cNvSpPr/>
          <p:nvPr/>
        </p:nvSpPr>
        <p:spPr>
          <a:xfrm>
            <a:off x="1761480" y="35640"/>
            <a:ext cx="335736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 spc="38" dirty="0">
                <a:gradFill>
                  <a:gsLst>
                    <a:gs pos="40000">
                      <a:srgbClr val="002060"/>
                    </a:gs>
                    <a:gs pos="68000">
                      <a:srgbClr val="0070C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Calibri"/>
                <a:ea typeface="DejaVu Sans"/>
              </a:rPr>
              <a:t>Сертификат</a:t>
            </a:r>
            <a:endParaRPr lang="ru-RU" sz="4800" b="0" strike="noStrike" spc="-1" dirty="0">
              <a:gradFill>
                <a:gsLst>
                  <a:gs pos="40000">
                    <a:srgbClr val="002060"/>
                  </a:gs>
                  <a:gs pos="68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atin typeface="Arial"/>
            </a:endParaRPr>
          </a:p>
        </p:txBody>
      </p:sp>
      <p:pic>
        <p:nvPicPr>
          <p:cNvPr id="18" name="Picture 3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" y="4211960"/>
            <a:ext cx="6852090" cy="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" y="-36360"/>
            <a:ext cx="6852090" cy="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2543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5476</TotalTime>
  <Words>215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Goliaf</dc:creator>
  <cp:lastModifiedBy>Goliaf</cp:lastModifiedBy>
  <cp:revision>281</cp:revision>
  <cp:lastPrinted>2017-11-30T06:29:09Z</cp:lastPrinted>
  <dcterms:created xsi:type="dcterms:W3CDTF">2017-11-28T11:20:52Z</dcterms:created>
  <dcterms:modified xsi:type="dcterms:W3CDTF">2021-04-19T11:44:05Z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