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0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7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7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5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9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4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7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2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2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3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C23B32-36F3-47D5-9B3C-6EEEC4835B14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73022D9-3980-4156-881B-6B2BABA1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1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B5347-CCDC-36A9-34B3-B5F5AB0DF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того, чтобы усовершенствовать ум, надо больше рассуждать, чем заучивать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EBF358-B332-04F2-6504-4A7F24F31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Рене Декарт</a:t>
            </a:r>
          </a:p>
        </p:txBody>
      </p:sp>
    </p:spTree>
    <p:extLst>
      <p:ext uri="{BB962C8B-B14F-4D97-AF65-F5344CB8AC3E}">
        <p14:creationId xmlns:p14="http://schemas.microsoft.com/office/powerpoint/2010/main" val="236078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9F1C0-1AA5-437A-03EC-1B53906A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№1 в парах</a:t>
            </a:r>
          </a:p>
        </p:txBody>
      </p:sp>
    </p:spTree>
    <p:extLst>
      <p:ext uri="{BB962C8B-B14F-4D97-AF65-F5344CB8AC3E}">
        <p14:creationId xmlns:p14="http://schemas.microsoft.com/office/powerpoint/2010/main" val="334573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0B874-4EE7-DBB8-D81D-F66D1660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ФИЗМИНУТКА</a:t>
            </a:r>
          </a:p>
        </p:txBody>
      </p:sp>
    </p:spTree>
    <p:extLst>
      <p:ext uri="{BB962C8B-B14F-4D97-AF65-F5344CB8AC3E}">
        <p14:creationId xmlns:p14="http://schemas.microsoft.com/office/powerpoint/2010/main" val="2338513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6678F-9029-C0DA-4136-3B008A53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B1D52-F75A-F5A9-BEC7-579DC0565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4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4CF9B-63A7-BBB1-9A4B-A793E5B1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Ответьте на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375A66-538A-019D-521F-318F5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2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0C159-4ADB-E8C1-29E2-7EB17CBB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ходят фигуры?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441F83-6764-D8C2-D93D-7CBD9046D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0315" y="863600"/>
            <a:ext cx="689204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7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A1361-A1D9-CB51-8597-5C6545B2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Какая игра изображена на картинке?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FEA5CC-D532-5B0D-F739-F829685397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75" y="863600"/>
            <a:ext cx="724412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8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33FD7-237C-A20A-F5B8-B61EFC35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урока: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AEF89-1F20-42EB-3255-48D0EF174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Прямоугольная система координат</a:t>
            </a:r>
          </a:p>
        </p:txBody>
      </p:sp>
    </p:spTree>
    <p:extLst>
      <p:ext uri="{BB962C8B-B14F-4D97-AF65-F5344CB8AC3E}">
        <p14:creationId xmlns:p14="http://schemas.microsoft.com/office/powerpoint/2010/main" val="211652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FC202-C5AD-DB94-6C4B-F0AF965D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5333D-5E2C-466B-F1F5-1FCB32A8C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9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AFA95-908C-5E89-8A8E-18FE4D42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900" b="1" dirty="0"/>
              <a:t>Х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611B97B-6F1B-0A9D-2394-2C6B4254C37D}"/>
              </a:ext>
            </a:extLst>
          </p:cNvPr>
          <p:cNvSpPr/>
          <p:nvPr/>
        </p:nvSpPr>
        <p:spPr>
          <a:xfrm>
            <a:off x="7775224" y="2759794"/>
            <a:ext cx="3409244" cy="13292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D0BECA2-B09C-01A2-6A6D-E33D9019F548}"/>
              </a:ext>
            </a:extLst>
          </p:cNvPr>
          <p:cNvSpPr/>
          <p:nvPr/>
        </p:nvSpPr>
        <p:spPr>
          <a:xfrm rot="10800000">
            <a:off x="3683002" y="2759794"/>
            <a:ext cx="3409244" cy="13292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4D1B6434-91ED-88AC-610B-6F7EA6D323E5}"/>
              </a:ext>
            </a:extLst>
          </p:cNvPr>
          <p:cNvSpPr/>
          <p:nvPr/>
        </p:nvSpPr>
        <p:spPr>
          <a:xfrm>
            <a:off x="8240889" y="1123837"/>
            <a:ext cx="2302934" cy="1811527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4EA0C34C-12ED-747D-66A4-F4856A967A20}"/>
              </a:ext>
            </a:extLst>
          </p:cNvPr>
          <p:cNvSpPr/>
          <p:nvPr/>
        </p:nvSpPr>
        <p:spPr>
          <a:xfrm>
            <a:off x="3853745" y="1364966"/>
            <a:ext cx="3409244" cy="1329267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7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737A3-87D2-3857-F505-DB3D4EA3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15141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ru-RU" sz="23900" b="1" dirty="0"/>
              <a:t>у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66759F92-581C-5CF0-8EED-3E052399088F}"/>
              </a:ext>
            </a:extLst>
          </p:cNvPr>
          <p:cNvSpPr/>
          <p:nvPr/>
        </p:nvSpPr>
        <p:spPr>
          <a:xfrm>
            <a:off x="6626579" y="3691467"/>
            <a:ext cx="1354666" cy="30970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234425F9-009D-4182-F5E4-D6571E6AA7CF}"/>
              </a:ext>
            </a:extLst>
          </p:cNvPr>
          <p:cNvSpPr/>
          <p:nvPr/>
        </p:nvSpPr>
        <p:spPr>
          <a:xfrm rot="10800000">
            <a:off x="6626579" y="284170"/>
            <a:ext cx="1354666" cy="30970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CE4419A3-DD1E-09C1-5398-80237D46497F}"/>
              </a:ext>
            </a:extLst>
          </p:cNvPr>
          <p:cNvSpPr/>
          <p:nvPr/>
        </p:nvSpPr>
        <p:spPr>
          <a:xfrm>
            <a:off x="8094133" y="680113"/>
            <a:ext cx="2929468" cy="243562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''минус'' 6">
            <a:extLst>
              <a:ext uri="{FF2B5EF4-FFF2-40B4-BE49-F238E27FC236}">
                <a16:creationId xmlns:a16="http://schemas.microsoft.com/office/drawing/2014/main" id="{9BBA1076-CE2C-4D94-8007-A0F950C7121A}"/>
              </a:ext>
            </a:extLst>
          </p:cNvPr>
          <p:cNvSpPr/>
          <p:nvPr/>
        </p:nvSpPr>
        <p:spPr>
          <a:xfrm>
            <a:off x="3533422" y="4413956"/>
            <a:ext cx="3093157" cy="1311064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5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A2D0C-9B0C-B704-6F45-F7ECFA2A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Укажите, какая четверть?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59CE50-B6DF-1B90-8876-BA484E5AD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842" y="34220"/>
            <a:ext cx="6637514" cy="66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4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D9829-6B4C-B94B-BBE3-7D0986C6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Расставить точки на координатной плоскости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DF435-5F5F-EA9D-BF48-36FE2A8BD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А(3;5), В(-3;5), С(3;-5), Д(-3;-5)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НАЙТИ ПЛОЩАДЬ И ПЕРИМЕТР ФИГУРЫ.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13405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88</TotalTime>
  <Words>83</Words>
  <Application>Microsoft Office PowerPoint</Application>
  <PresentationFormat>Широкоэкранный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Corbel</vt:lpstr>
      <vt:lpstr>Times New Roman</vt:lpstr>
      <vt:lpstr>Wingdings 2</vt:lpstr>
      <vt:lpstr>Рамка</vt:lpstr>
      <vt:lpstr>Для того, чтобы усовершенствовать ум, надо больше рассуждать, чем заучивать</vt:lpstr>
      <vt:lpstr>Как ходят фигуры?</vt:lpstr>
      <vt:lpstr>Какая игра изображена на картинке?</vt:lpstr>
      <vt:lpstr>Тема урока:</vt:lpstr>
      <vt:lpstr>Цель</vt:lpstr>
      <vt:lpstr>Х</vt:lpstr>
      <vt:lpstr>у</vt:lpstr>
      <vt:lpstr>Укажите, какая четверть?</vt:lpstr>
      <vt:lpstr>Расставить точки на координатной плоскости </vt:lpstr>
      <vt:lpstr>Задание №1 в парах</vt:lpstr>
      <vt:lpstr>ФИЗМИНУТКА</vt:lpstr>
      <vt:lpstr>Задание №2</vt:lpstr>
      <vt:lpstr>Ответьте на вопросы: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того, чтобы усовершенствовать ум, надо больше рассуждать, чем заучивать</dc:title>
  <dc:creator>Психолог</dc:creator>
  <cp:lastModifiedBy>Психолог</cp:lastModifiedBy>
  <cp:revision>1</cp:revision>
  <dcterms:created xsi:type="dcterms:W3CDTF">2024-03-13T04:15:02Z</dcterms:created>
  <dcterms:modified xsi:type="dcterms:W3CDTF">2024-03-13T05:43:23Z</dcterms:modified>
</cp:coreProperties>
</file>