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2" r:id="rId3"/>
    <p:sldId id="266" r:id="rId4"/>
    <p:sldId id="268" r:id="rId5"/>
    <p:sldId id="270" r:id="rId6"/>
    <p:sldId id="260" r:id="rId7"/>
    <p:sldId id="258" r:id="rId8"/>
    <p:sldId id="269" r:id="rId9"/>
    <p:sldId id="265" r:id="rId10"/>
    <p:sldId id="271" r:id="rId11"/>
    <p:sldId id="257" r:id="rId12"/>
    <p:sldId id="259" r:id="rId13"/>
    <p:sldId id="267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6998E-6569-4477-AE30-B4E9D7C1027E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4E770-CCBF-4BC3-8B37-E73FACDA5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984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4E770-CCBF-4BC3-8B37-E73FACDA5FD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027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5128-5CE2-4FB1-A889-7EA4B1832C5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07B395-363E-4F25-A89D-162F8BFF0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243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5128-5CE2-4FB1-A889-7EA4B1832C5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07B395-363E-4F25-A89D-162F8BFF0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2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5128-5CE2-4FB1-A889-7EA4B1832C5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07B395-363E-4F25-A89D-162F8BFF003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7143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5128-5CE2-4FB1-A889-7EA4B1832C5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07B395-363E-4F25-A89D-162F8BFF0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734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5128-5CE2-4FB1-A889-7EA4B1832C5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07B395-363E-4F25-A89D-162F8BFF003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77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5128-5CE2-4FB1-A889-7EA4B1832C5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07B395-363E-4F25-A89D-162F8BFF0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4785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5128-5CE2-4FB1-A889-7EA4B1832C5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B395-363E-4F25-A89D-162F8BFF0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340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5128-5CE2-4FB1-A889-7EA4B1832C5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B395-363E-4F25-A89D-162F8BFF0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72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5128-5CE2-4FB1-A889-7EA4B1832C5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B395-363E-4F25-A89D-162F8BFF0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33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5128-5CE2-4FB1-A889-7EA4B1832C5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07B395-363E-4F25-A89D-162F8BFF0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03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5128-5CE2-4FB1-A889-7EA4B1832C5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07B395-363E-4F25-A89D-162F8BFF0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1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5128-5CE2-4FB1-A889-7EA4B1832C5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07B395-363E-4F25-A89D-162F8BFF0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41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5128-5CE2-4FB1-A889-7EA4B1832C5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B395-363E-4F25-A89D-162F8BFF0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67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5128-5CE2-4FB1-A889-7EA4B1832C5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B395-363E-4F25-A89D-162F8BFF0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52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5128-5CE2-4FB1-A889-7EA4B1832C5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7B395-363E-4F25-A89D-162F8BFF0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73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5128-5CE2-4FB1-A889-7EA4B1832C5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07B395-363E-4F25-A89D-162F8BFF0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15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25128-5CE2-4FB1-A889-7EA4B1832C5A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07B395-363E-4F25-A89D-162F8BFF00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90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427549" cy="2262781"/>
          </a:xfrm>
        </p:spPr>
        <p:txBody>
          <a:bodyPr/>
          <a:lstStyle/>
          <a:p>
            <a:pPr algn="ctr"/>
            <a:r>
              <a:rPr lang="ru-RU" b="1" dirty="0"/>
              <a:t>Изучение команд блока «</a:t>
            </a:r>
            <a:r>
              <a:rPr lang="ru-RU" b="1" dirty="0" smtClean="0"/>
              <a:t>Перо»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67754" y="6180992"/>
            <a:ext cx="5930289" cy="434847"/>
          </a:xfrm>
        </p:spPr>
        <p:txBody>
          <a:bodyPr/>
          <a:lstStyle/>
          <a:p>
            <a:r>
              <a:rPr lang="ru-RU" dirty="0" smtClean="0"/>
              <a:t>Племянникова Н.Ю., педагог ДЮЦ «ПЕРЕТГОФ»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6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69838" y="175313"/>
            <a:ext cx="32271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 </a:t>
            </a:r>
            <a:r>
              <a:rPr lang="ru-RU" sz="2800" b="1" dirty="0"/>
              <a:t>«Толщина пера»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773" y="1597737"/>
            <a:ext cx="4452821" cy="41829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876800" y="1790177"/>
            <a:ext cx="719958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/>
              <a:t>Напишите программу, чтобы спрайт «Мяч» рисовал круг. Начало в центре</a:t>
            </a:r>
            <a:r>
              <a:rPr lang="ru-RU" sz="2800" b="1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sz="2800" b="1" dirty="0" smtClean="0"/>
              <a:t> Добавьте </a:t>
            </a:r>
            <a:r>
              <a:rPr lang="ru-RU" sz="2800" b="1" dirty="0"/>
              <a:t>команду, чтобы толщина линии увеличивалась, при этом в начале она </a:t>
            </a:r>
            <a:r>
              <a:rPr lang="ru-RU" sz="2800" b="1" dirty="0" smtClean="0"/>
              <a:t>должна быть  </a:t>
            </a:r>
            <a:r>
              <a:rPr lang="ru-RU" sz="2800" b="1" dirty="0"/>
              <a:t>равна 1. </a:t>
            </a:r>
          </a:p>
        </p:txBody>
      </p:sp>
    </p:spTree>
    <p:extLst>
      <p:ext uri="{BB962C8B-B14F-4D97-AF65-F5344CB8AC3E}">
        <p14:creationId xmlns:p14="http://schemas.microsoft.com/office/powerpoint/2010/main" val="660462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93241" y="223164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Нарисовать узор.</a:t>
            </a:r>
            <a:endParaRPr lang="ru-RU" sz="32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316" y="2007522"/>
            <a:ext cx="5069865" cy="453741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64145" y="709369"/>
            <a:ext cx="10687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Дуга на сто шагов ( 10 с поворотом на 10 градусов). Между двух дуг поворот на 70 градусов.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735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38269" y="149469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Нарисовать узор.</a:t>
            </a:r>
            <a:endParaRPr lang="ru-RU" sz="32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5333" y="1159720"/>
            <a:ext cx="5240672" cy="492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77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6329" y="275112"/>
            <a:ext cx="6151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КОСМИЧЕСКИЕ ЛИНИИ</a:t>
            </a:r>
          </a:p>
          <a:p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9382" y="1910471"/>
            <a:ext cx="117328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Создайте 4 спрайта в виде  точки. Установите толщину пера в 8 и опустите перо. Один из спрайтов должен постоянно плавать от первой точки ко второй, потом к </a:t>
            </a:r>
            <a:r>
              <a:rPr lang="ru-RU" sz="2800" b="1" dirty="0" smtClean="0"/>
              <a:t>третьей </a:t>
            </a:r>
            <a:r>
              <a:rPr lang="ru-RU" sz="2800" b="1" dirty="0"/>
              <a:t>и снова к </a:t>
            </a:r>
            <a:r>
              <a:rPr lang="ru-RU" sz="2800" b="1" dirty="0" smtClean="0"/>
              <a:t>первой, меняя </a:t>
            </a:r>
            <a:r>
              <a:rPr lang="ru-RU" sz="2800" b="1" dirty="0" smtClean="0"/>
              <a:t>цвет пера.</a:t>
            </a:r>
          </a:p>
          <a:p>
            <a:pPr algn="just"/>
            <a:endParaRPr lang="ru-RU" sz="2800" b="1" dirty="0"/>
          </a:p>
          <a:p>
            <a:pPr algn="just"/>
            <a:r>
              <a:rPr lang="ru-RU" sz="2800" b="1" dirty="0" smtClean="0"/>
              <a:t>Измените программу так, чтобы стоящие 3 точки тоже двигались по всему экрану.</a:t>
            </a:r>
          </a:p>
          <a:p>
            <a:pPr algn="just"/>
            <a:endParaRPr lang="ru-RU" sz="2800" b="1" dirty="0"/>
          </a:p>
          <a:p>
            <a:pPr algn="just"/>
            <a:r>
              <a:rPr lang="ru-RU" sz="2800" b="1" dirty="0" smtClean="0"/>
              <a:t>Через каждые 4 секунды экран должен очищаться.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390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82" y="1411158"/>
            <a:ext cx="7084373" cy="533909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59428" y="534390"/>
            <a:ext cx="9868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Нарисуйте узор. Сетка в библиотеке фонов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452508" y="2074170"/>
            <a:ext cx="48582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Один шаг равен  единице на координатной сетке. Прямоугольники рисовать с помощью других блоков. Использовать 4 параметра- координаты верхнего левого угла и  размеры сторон.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51777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5452"/>
          <a:stretch/>
        </p:blipFill>
        <p:spPr>
          <a:xfrm>
            <a:off x="67040" y="61546"/>
            <a:ext cx="7928783" cy="664735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00" y="3156072"/>
            <a:ext cx="4038600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4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0300" y="114300"/>
            <a:ext cx="7411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Команда</a:t>
            </a:r>
            <a:r>
              <a:rPr lang="ru-RU" sz="2800" b="1" dirty="0" smtClean="0"/>
              <a:t> печать.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87486" y="2161060"/>
            <a:ext cx="87778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Напишите программу для спрайта «Кот», чтобы он ходил по всему экрану и оставлял свой образ (рисунок спрайта) через каждые 100 шагов. </a:t>
            </a:r>
            <a:endParaRPr lang="ru-RU" sz="2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036" y="2161060"/>
            <a:ext cx="2584122" cy="312939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43792" y="637520"/>
            <a:ext cx="105215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Для начала нам нужен спрайт при нажатии на который наш экран будет очищаться. Выберем спрайт «Кнопка» из библиотеки. </a:t>
            </a:r>
          </a:p>
        </p:txBody>
      </p:sp>
    </p:spTree>
    <p:extLst>
      <p:ext uri="{BB962C8B-B14F-4D97-AF65-F5344CB8AC3E}">
        <p14:creationId xmlns:p14="http://schemas.microsoft.com/office/powerpoint/2010/main" val="60952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4391" y="1258785"/>
            <a:ext cx="115507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b="1" dirty="0"/>
              <a:t>Будет ли меняться </a:t>
            </a:r>
            <a:r>
              <a:rPr lang="ru-RU" sz="2800" b="1" dirty="0" smtClean="0"/>
              <a:t>образ спрайта  </a:t>
            </a:r>
            <a:r>
              <a:rPr lang="ru-RU" sz="2800" b="1" dirty="0"/>
              <a:t>при изменении </a:t>
            </a:r>
            <a:r>
              <a:rPr lang="ru-RU" sz="2800" b="1" dirty="0" smtClean="0"/>
              <a:t>размера?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b="1" dirty="0" smtClean="0"/>
              <a:t>Что нужно добавить, чтобы менялся цвет спрайта?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b="1" dirty="0"/>
              <a:t>Если мы нарисуем спрайт «Черный квадрат» и запустим с командами спрайта «Кот» будет ли у нас экран зарисован разноцветными </a:t>
            </a:r>
            <a:r>
              <a:rPr lang="ru-RU" sz="2800" b="1" dirty="0" smtClean="0"/>
              <a:t>квадратами?  </a:t>
            </a:r>
            <a:r>
              <a:rPr lang="ru-RU" sz="2800" b="1" dirty="0" smtClean="0"/>
              <a:t>Сохраните программу.</a:t>
            </a:r>
          </a:p>
        </p:txBody>
      </p:sp>
    </p:spTree>
    <p:extLst>
      <p:ext uri="{BB962C8B-B14F-4D97-AF65-F5344CB8AC3E}">
        <p14:creationId xmlns:p14="http://schemas.microsoft.com/office/powerpoint/2010/main" val="262625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4391" y="1258785"/>
            <a:ext cx="115507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800" b="1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b="1" dirty="0" smtClean="0"/>
              <a:t>Как </a:t>
            </a:r>
            <a:r>
              <a:rPr lang="ru-RU" sz="2800" b="1" dirty="0"/>
              <a:t>вы думаете есть ли связь между цветом пера и цветом спрайта? </a:t>
            </a:r>
            <a:endParaRPr lang="ru-RU" sz="2800" b="1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ru-RU" sz="2800" b="1" dirty="0"/>
          </a:p>
          <a:p>
            <a:pPr algn="just"/>
            <a:endParaRPr lang="ru-RU" sz="2800" b="1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b="1" dirty="0"/>
              <a:t>Как нам сделать так, чтобы Кот 100 шагов рисовал и потом 100 шагов двигался, не рисуя? </a:t>
            </a:r>
            <a:endParaRPr lang="ru-RU" sz="2800" b="1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b="1" dirty="0" smtClean="0"/>
              <a:t>Как сделать, чтобы кот начинал рисовать в случайном месте?</a:t>
            </a:r>
            <a:endParaRPr lang="ru-RU" sz="2800" b="1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28497" y="210207"/>
            <a:ext cx="9310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Использование команды «Опустить перо»</a:t>
            </a:r>
            <a:endParaRPr lang="ru-RU" sz="3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7959" y="2239850"/>
            <a:ext cx="4377249" cy="93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25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2446" t="16528" r="78255" b="31239"/>
          <a:stretch/>
        </p:blipFill>
        <p:spPr>
          <a:xfrm>
            <a:off x="285007" y="1791171"/>
            <a:ext cx="3811979" cy="36238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71430" y="256041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Квадрат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63242" y="1657183"/>
            <a:ext cx="77308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Давайте выберем из библиотеки спрайт </a:t>
            </a:r>
            <a:r>
              <a:rPr lang="ru-RU" sz="2800" b="1" dirty="0" smtClean="0"/>
              <a:t>«Мяч». </a:t>
            </a:r>
            <a:r>
              <a:rPr lang="ru-RU" sz="2800" b="1" dirty="0"/>
              <a:t>Установим ему размер 30%. Давайте напишем программу, в которой «Мяч</a:t>
            </a:r>
            <a:r>
              <a:rPr lang="ru-RU" sz="2800" b="1" dirty="0" smtClean="0"/>
              <a:t>» </a:t>
            </a:r>
            <a:r>
              <a:rPr lang="ru-RU" sz="2800" b="1" dirty="0"/>
              <a:t>рисует по центру экрана квадрат со стороной 100 шагов. </a:t>
            </a:r>
          </a:p>
        </p:txBody>
      </p:sp>
    </p:spTree>
    <p:extLst>
      <p:ext uri="{BB962C8B-B14F-4D97-AF65-F5344CB8AC3E}">
        <p14:creationId xmlns:p14="http://schemas.microsoft.com/office/powerpoint/2010/main" val="2166972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58200" y="290146"/>
            <a:ext cx="28223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Нарисовать узор</a:t>
            </a:r>
            <a:endParaRPr lang="ru-RU" sz="32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438" y="290146"/>
            <a:ext cx="6524625" cy="631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153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3133" y="1336548"/>
            <a:ext cx="116140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b="1" dirty="0"/>
              <a:t>Как нарисовать правильный треугольник со стороной 50 шагов? </a:t>
            </a:r>
            <a:endParaRPr lang="ru-RU" sz="2800" b="1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b="1" dirty="0" smtClean="0"/>
              <a:t>Как </a:t>
            </a:r>
            <a:r>
              <a:rPr lang="ru-RU" sz="2800" b="1" dirty="0"/>
              <a:t>нарисовать правильный четырехугольник? </a:t>
            </a:r>
            <a:endParaRPr lang="ru-RU" sz="2800" b="1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b="1" dirty="0" smtClean="0"/>
              <a:t>Как </a:t>
            </a:r>
            <a:r>
              <a:rPr lang="ru-RU" sz="2800" b="1" dirty="0"/>
              <a:t>нарисовать правильный пятиугольник?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889" y="117999"/>
            <a:ext cx="7468247" cy="9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061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73932" y="1505939"/>
            <a:ext cx="533202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FuturaBookC"/>
              </a:rPr>
              <a:t>Вместо </a:t>
            </a:r>
            <a:r>
              <a:rPr lang="ru-RU" sz="2800" b="1" dirty="0">
                <a:latin typeface="FuturaBookC"/>
              </a:rPr>
              <a:t>«количества сторон» и «длины </a:t>
            </a:r>
            <a:r>
              <a:rPr lang="ru-RU" sz="2800" b="1" dirty="0" smtClean="0">
                <a:latin typeface="FuturaBookC"/>
              </a:rPr>
              <a:t>стороны» подставьте </a:t>
            </a:r>
            <a:r>
              <a:rPr lang="ru-RU" sz="2800" b="1" dirty="0">
                <a:latin typeface="FuturaBookC"/>
              </a:rPr>
              <a:t>любые целые числа, чтобы обозначить желаемый </a:t>
            </a:r>
            <a:r>
              <a:rPr lang="ru-RU" sz="2800" b="1" dirty="0" smtClean="0">
                <a:latin typeface="FuturaBookC"/>
              </a:rPr>
              <a:t>многоугольник </a:t>
            </a:r>
            <a:r>
              <a:rPr lang="ru-RU" sz="2800" b="1" dirty="0">
                <a:latin typeface="FuturaBookC"/>
              </a:rPr>
              <a:t>и контролировать его размеры. </a:t>
            </a:r>
            <a:endParaRPr lang="ru-RU" sz="28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057" y="1327810"/>
            <a:ext cx="6386945" cy="54314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6578" y="106878"/>
            <a:ext cx="81108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Нарисовать фигуру с использованием других блоков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72852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899</TotalTime>
  <Words>407</Words>
  <Application>Microsoft Office PowerPoint</Application>
  <PresentationFormat>Широкоэкранный</PresentationFormat>
  <Paragraphs>38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FuturaBookC</vt:lpstr>
      <vt:lpstr>Wingdings</vt:lpstr>
      <vt:lpstr>Wingdings 3</vt:lpstr>
      <vt:lpstr>Легкий дым</vt:lpstr>
      <vt:lpstr>Изучение команд блока «Перо»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узоры для пера</dc:title>
  <dc:creator>Наталья</dc:creator>
  <cp:lastModifiedBy>Наталья</cp:lastModifiedBy>
  <cp:revision>53</cp:revision>
  <dcterms:created xsi:type="dcterms:W3CDTF">2023-09-29T04:25:53Z</dcterms:created>
  <dcterms:modified xsi:type="dcterms:W3CDTF">2023-10-31T06:04:40Z</dcterms:modified>
</cp:coreProperties>
</file>