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332" r:id="rId2"/>
    <p:sldId id="333" r:id="rId3"/>
    <p:sldId id="328" r:id="rId4"/>
    <p:sldId id="299" r:id="rId5"/>
    <p:sldId id="334" r:id="rId6"/>
    <p:sldId id="300" r:id="rId7"/>
    <p:sldId id="335" r:id="rId8"/>
    <p:sldId id="330" r:id="rId9"/>
    <p:sldId id="33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5FF21"/>
    <a:srgbClr val="33CC33"/>
    <a:srgbClr val="0099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054" autoAdjust="0"/>
    <p:restoredTop sz="98592" autoAdjust="0"/>
  </p:normalViewPr>
  <p:slideViewPr>
    <p:cSldViewPr>
      <p:cViewPr varScale="1">
        <p:scale>
          <a:sx n="73" d="100"/>
          <a:sy n="73" d="100"/>
        </p:scale>
        <p:origin x="-10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FA804A-9CD5-4D88-BAC0-7760EC5C5E3B}" type="datetimeFigureOut">
              <a:rPr lang="ru-RU"/>
              <a:pPr>
                <a:defRPr/>
              </a:pPr>
              <a:t>14.02.2021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2753186-6EC5-41F8-9C81-AB2EBDDE4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741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FF53C-CB14-4505-B214-0474CA1A8D81}" type="datetime1">
              <a:rPr lang="ru-RU" smtClean="0"/>
              <a:pPr>
                <a:defRPr/>
              </a:pPr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5A656-5AE9-4F6D-8CC8-BA3070AAB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29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A595A-3908-4A09-A2F0-A72B9D3F47DB}" type="datetime1">
              <a:rPr lang="ru-RU" smtClean="0"/>
              <a:pPr>
                <a:defRPr/>
              </a:pPr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3D356-8935-47D4-95F3-7E67BF202D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21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DE6AB-CDD0-4B78-867F-D8F538B87BDA}" type="datetime1">
              <a:rPr lang="ru-RU" smtClean="0"/>
              <a:pPr>
                <a:defRPr/>
              </a:pPr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514F4-A409-4F01-8073-36CC3FB07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76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74D59-3577-48A1-9D9B-C9CC3F68671A}" type="datetime1">
              <a:rPr lang="ru-RU" smtClean="0"/>
              <a:pPr>
                <a:defRPr/>
              </a:pPr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671A-C744-4B43-A259-E009E508B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89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880D8-B1C2-430A-BECB-32E6D3CC2321}" type="datetime1">
              <a:rPr lang="ru-RU" smtClean="0"/>
              <a:pPr>
                <a:defRPr/>
              </a:pPr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336C5-FE7B-42C5-AC3A-7B2A632E5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63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092D8-D676-4E49-A6B7-66260BF682E1}" type="datetime1">
              <a:rPr lang="ru-RU" smtClean="0"/>
              <a:pPr>
                <a:defRPr/>
              </a:pPr>
              <a:t>14.02.2021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82AF4-5746-4D16-A624-699721A39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95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371E0-0855-464E-A29E-A2FA04B07D6F}" type="datetime1">
              <a:rPr lang="ru-RU" smtClean="0"/>
              <a:pPr>
                <a:defRPr/>
              </a:pPr>
              <a:t>14.02.2021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12CE-1A02-45AC-B489-6ADC4941C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98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75A1F-B9DF-4D57-BB5E-50DE92451CB0}" type="datetime1">
              <a:rPr lang="ru-RU" smtClean="0"/>
              <a:pPr>
                <a:defRPr/>
              </a:pPr>
              <a:t>14.02.2021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3193F-30F4-4627-9FF5-3816A6F06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96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C8244-C19E-4EEE-BFE5-F6D4AB4A9B97}" type="datetime1">
              <a:rPr lang="ru-RU" smtClean="0"/>
              <a:pPr>
                <a:defRPr/>
              </a:pPr>
              <a:t>14.02.2021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1955E-58E1-4BF8-9EBD-E40EB1F94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60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CCF56-9E6F-41A6-A03F-0E484427A7CD}" type="datetime1">
              <a:rPr lang="ru-RU" smtClean="0"/>
              <a:pPr>
                <a:defRPr/>
              </a:pPr>
              <a:t>14.02.2021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F0AF4-6245-481C-8E46-B820D6606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80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16B8E-8D3A-4F0F-9E6D-0C9413B4DC3D}" type="datetime1">
              <a:rPr lang="ru-RU" smtClean="0"/>
              <a:pPr>
                <a:defRPr/>
              </a:pPr>
              <a:t>14.02.2021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E3520-2143-4310-929F-DC3C8CA3E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95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E9B8D7-62BE-4CA1-8DD4-39EA93B939A5}" type="datetime1">
              <a:rPr lang="ru-RU" smtClean="0"/>
              <a:pPr>
                <a:defRPr/>
              </a:pPr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8B2CD2-764B-4516-AB66-3E76C7F4B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857224" y="1428736"/>
            <a:ext cx="7429552" cy="328614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1620" y="2204864"/>
            <a:ext cx="6840760" cy="1470024"/>
          </a:xfrm>
          <a:ln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Решение задач</a:t>
            </a:r>
            <a:br>
              <a:rPr lang="ru-RU" sz="6000" b="1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</a:br>
            <a:r>
              <a:rPr lang="ru-RU" sz="6000" b="1" i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 на растворы</a:t>
            </a:r>
            <a:endParaRPr lang="ru-RU" sz="6000" b="1" i="1" dirty="0">
              <a:solidFill>
                <a:schemeClr val="tx2">
                  <a:lumMod val="75000"/>
                </a:schemeClr>
              </a:solidFill>
              <a:effectLst/>
              <a:latin typeface="+mn-lt"/>
              <a:cs typeface="Arial" pitchFamily="34" charset="0"/>
            </a:endParaRPr>
          </a:p>
        </p:txBody>
      </p:sp>
      <p:pic>
        <p:nvPicPr>
          <p:cNvPr id="7" name="Рисунок 6" descr="beakerBgWHT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F"/>
              </a:clrFrom>
              <a:clrTo>
                <a:srgbClr val="FE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58" y="3714752"/>
            <a:ext cx="1714512" cy="285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71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на заготовку</a:t>
            </a:r>
            <a:endParaRPr lang="ru-RU" sz="6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28800"/>
            <a:ext cx="8229600" cy="29249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/>
              <a:t>В рецепте  нужно взять  35 граммов 50% раствора уксуса, а в доме  имеется только 70% раствор уксусной эссенции. Как </a:t>
            </a:r>
            <a:r>
              <a:rPr lang="ru-RU" b="1" dirty="0" smtClean="0"/>
              <a:t>помочь приготовить нужный раствор уксуса?(1ч ложка -5 граммов жидкости)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Формула" r:id="rId5" imgW="114151" imgH="215619" progId="Equation.3">
                  <p:embed/>
                </p:oleObj>
              </mc:Choice>
              <mc:Fallback>
                <p:oleObj name="Формула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48" name="Picture 24" descr="C:\Users\Лариса\Desktop\file-200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81128"/>
            <a:ext cx="3795406" cy="213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C:\Users\Лариса\Desktop\85480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553744"/>
            <a:ext cx="259228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10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Решение задачи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уксус                  вода               Раствор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+                        =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35-х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70х+0∙(35-х)=50∙35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Ответ 25г –уксуса : 5=5 ч. ложек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10г-воды :</a:t>
            </a:r>
            <a:r>
              <a:rPr lang="ru-RU" smtClean="0">
                <a:solidFill>
                  <a:srgbClr val="FF0000"/>
                </a:solidFill>
              </a:rPr>
              <a:t>5 =2 </a:t>
            </a:r>
            <a:r>
              <a:rPr lang="ru-RU" dirty="0" smtClean="0">
                <a:solidFill>
                  <a:srgbClr val="FF0000"/>
                </a:solidFill>
              </a:rPr>
              <a:t>ч. ложки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40727" y="2168049"/>
            <a:ext cx="100811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70%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4273" y="2159246"/>
            <a:ext cx="129614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0%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68144" y="2276872"/>
            <a:ext cx="151216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50%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8" y="40960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35г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40728" y="4005064"/>
            <a:ext cx="88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Х г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54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540" y="0"/>
            <a:ext cx="8280920" cy="2348880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прямоугольника (метод стаканчиков) –</a:t>
            </a:r>
            <a:b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 в парах –</a:t>
            </a:r>
            <a:b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 схему, составить уравнение  и решите его</a:t>
            </a:r>
            <a:b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597" y="1556792"/>
            <a:ext cx="8046843" cy="4999285"/>
          </a:xfrm>
        </p:spPr>
        <p:txBody>
          <a:bodyPr/>
          <a:lstStyle/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Смешали 4л 18%-го водного раствора некоторого вещества с 6 л 8%-го раствора этого же вещества. Найдите концентрацию получившегося раствора.</a:t>
            </a:r>
            <a:r>
              <a:rPr lang="ru-RU" dirty="0" smtClean="0"/>
              <a:t>               </a:t>
            </a:r>
            <a:endParaRPr lang="ru-RU" sz="2800" dirty="0" smtClean="0"/>
          </a:p>
          <a:p>
            <a:pPr marL="0" indent="0">
              <a:buNone/>
            </a:pPr>
            <a:r>
              <a:rPr lang="ru-RU" dirty="0" smtClean="0"/>
              <a:t>                         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</a:t>
            </a:r>
            <a:r>
              <a:rPr lang="ru-RU" dirty="0"/>
              <a:t>+ </a:t>
            </a:r>
            <a:r>
              <a:rPr lang="ru-RU" dirty="0" smtClean="0"/>
              <a:t>                 =</a:t>
            </a:r>
            <a:endParaRPr lang="ru-RU" dirty="0"/>
          </a:p>
          <a:p>
            <a:pPr marL="0" indent="0">
              <a:buNone/>
            </a:pPr>
            <a:endParaRPr lang="ru-RU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Ответ: 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3323" y="4293096"/>
            <a:ext cx="10801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4244253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00397" y="4293096"/>
            <a:ext cx="1440160" cy="121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540" y="0"/>
            <a:ext cx="8280920" cy="1484784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Monotype Corsiva" pitchFamily="66" charset="0"/>
              </a:rPr>
            </a:b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Самопроверка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</a:t>
            </a:r>
            <a:r>
              <a:rPr lang="ru-RU" dirty="0"/>
              <a:t>+ </a:t>
            </a:r>
            <a:r>
              <a:rPr lang="ru-RU" dirty="0" smtClean="0"/>
              <a:t>                =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       4 л                6л                    10л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   </a:t>
            </a:r>
            <a:r>
              <a:rPr lang="ru-RU" sz="2800" dirty="0" smtClean="0"/>
              <a:t>18∙4+6∙8=10х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72+48=10х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120=10х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х=120 : 10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х=12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Ответ: 12% концентрация вещества в растворе.</a:t>
            </a:r>
          </a:p>
          <a:p>
            <a:pPr marL="0" indent="0">
              <a:buNone/>
            </a:pPr>
            <a:endParaRPr lang="ru-RU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Ответ: 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38413" y="1074519"/>
            <a:ext cx="10801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18%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22347" y="1044985"/>
            <a:ext cx="115212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8%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55083" y="1074519"/>
            <a:ext cx="1440160" cy="121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Х%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67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Экспериментальная задача</a:t>
            </a: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196753"/>
            <a:ext cx="8820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Приготовьте 80 грамм 5% раствора гидрокарбоната натрия (соды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Выполните вычисления,  с помощью взвешивания смешайте нужное количество соды и воды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356992"/>
            <a:ext cx="122413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373300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3356992"/>
            <a:ext cx="1008112" cy="1152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0%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7165" y="3733000"/>
            <a:ext cx="372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99992" y="3230391"/>
            <a:ext cx="1422412" cy="1296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5%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7624" y="292494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Сода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928602" y="2830281"/>
            <a:ext cx="923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Вода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733764" y="2724889"/>
            <a:ext cx="1422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  <a:r>
              <a:rPr lang="ru-RU" dirty="0" smtClean="0"/>
              <a:t>аствор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851158" y="4869160"/>
            <a:ext cx="944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г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4921" y="4930715"/>
            <a:ext cx="652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Х г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1500" y="4869160"/>
            <a:ext cx="1312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(80-х) г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Лариса\Desktop\1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915372"/>
            <a:ext cx="2931232" cy="3249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7624" y="5749805"/>
            <a:ext cx="2402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mtClean="0">
                <a:solidFill>
                  <a:srgbClr val="FF0000"/>
                </a:solidFill>
              </a:rPr>
              <a:t>4 г- </a:t>
            </a:r>
            <a:r>
              <a:rPr lang="ru-RU" sz="2400" dirty="0" smtClean="0">
                <a:solidFill>
                  <a:srgbClr val="FF0000"/>
                </a:solidFill>
              </a:rPr>
              <a:t>соды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76 г- воды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72819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из открытого банка 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Фипи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самостоятельная работа </a:t>
            </a:r>
            <a:b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вариантам 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1 вар: 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Смешали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 г  35-процентного водного раствора некоторого вещества с 600 граммов 5-% водного раствора этого же вещества. Сколько процентов составляет массовая доля получившегося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раствора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вар:</a:t>
            </a:r>
          </a:p>
          <a:p>
            <a:pPr marL="0" indent="0">
              <a:buNone/>
            </a:pPr>
            <a:r>
              <a:rPr lang="ru-RU" sz="2400" b="1" dirty="0" smtClean="0"/>
              <a:t>Определите</a:t>
            </a:r>
            <a:r>
              <a:rPr lang="ru-RU" sz="2400" b="1" dirty="0"/>
              <a:t>, какая масса 10%-</a:t>
            </a:r>
            <a:r>
              <a:rPr lang="ru-RU" sz="2400" b="1" dirty="0" err="1"/>
              <a:t>го</a:t>
            </a:r>
            <a:r>
              <a:rPr lang="ru-RU" sz="2400" b="1" dirty="0"/>
              <a:t> и какая масса 50%-</a:t>
            </a:r>
            <a:r>
              <a:rPr lang="ru-RU" sz="2400" b="1" dirty="0" err="1"/>
              <a:t>го</a:t>
            </a:r>
            <a:r>
              <a:rPr lang="ru-RU" sz="2400" b="1" dirty="0"/>
              <a:t> раствора азотной кислоты потребуется для приготовления 500 г 25%-</a:t>
            </a:r>
            <a:r>
              <a:rPr lang="ru-RU" sz="2400" b="1" dirty="0" err="1"/>
              <a:t>го</a:t>
            </a:r>
            <a:r>
              <a:rPr lang="ru-RU" sz="2400" b="1" dirty="0"/>
              <a:t> раствора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 </a:t>
            </a:r>
          </a:p>
          <a:p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2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 descr="C:\Users\Лариса\Desktop\img1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2882"/>
            <a:ext cx="7272807" cy="5323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1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Сладкая задача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Какую массу молока 10%-й жирности  и пломбира 30%-й жирности  необходимо взять для  приготовления 100г 20%-</a:t>
            </a:r>
            <a:r>
              <a:rPr lang="ru-RU" b="1" dirty="0" err="1"/>
              <a:t>го</a:t>
            </a:r>
            <a:r>
              <a:rPr lang="ru-RU" b="1" dirty="0"/>
              <a:t> новогоднего коктейля?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51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FF00"/>
      </a:accent1>
      <a:accent2>
        <a:srgbClr val="FF0000"/>
      </a:accent2>
      <a:accent3>
        <a:srgbClr val="00B050"/>
      </a:accent3>
      <a:accent4>
        <a:srgbClr val="7030A0"/>
      </a:accent4>
      <a:accent5>
        <a:srgbClr val="4BACC6"/>
      </a:accent5>
      <a:accent6>
        <a:srgbClr val="F79646"/>
      </a:accent6>
      <a:hlink>
        <a:srgbClr val="E36C09"/>
      </a:hlink>
      <a:folHlink>
        <a:srgbClr val="0F243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2687</TotalTime>
  <Words>291</Words>
  <Application>Microsoft Office PowerPoint</Application>
  <PresentationFormat>Экран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Формула</vt:lpstr>
      <vt:lpstr>Решение задач  на растворы</vt:lpstr>
      <vt:lpstr>Задача на заготовку</vt:lpstr>
      <vt:lpstr>Решение задачи </vt:lpstr>
      <vt:lpstr> Метод прямоугольника (метод стаканчиков) – самостоятельная работа в парах – заполнить схему, составить уравнение  и решите его </vt:lpstr>
      <vt:lpstr> </vt:lpstr>
      <vt:lpstr>Экспериментальная задача  </vt:lpstr>
      <vt:lpstr>Задачи из открытого банка Фипи- самостоятельная работа  по вариантам  </vt:lpstr>
      <vt:lpstr>Рефлексия </vt:lpstr>
      <vt:lpstr>Домашнее задание  Сладкая задача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Амины жизни</dc:title>
  <dc:creator>mikle</dc:creator>
  <cp:lastModifiedBy>Лариса</cp:lastModifiedBy>
  <cp:revision>259</cp:revision>
  <dcterms:created xsi:type="dcterms:W3CDTF">2012-02-06T14:05:16Z</dcterms:created>
  <dcterms:modified xsi:type="dcterms:W3CDTF">2021-02-14T11:47:40Z</dcterms:modified>
</cp:coreProperties>
</file>