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41" autoAdjust="0"/>
  </p:normalViewPr>
  <p:slideViewPr>
    <p:cSldViewPr snapToGrid="0">
      <p:cViewPr varScale="1"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16B97-458F-4D6E-A143-D62163320D39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0BEC2-4BF3-4431-9F25-567E90A41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8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0BEC2-4BF3-4431-9F25-567E90A41C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2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0BEC2-4BF3-4431-9F25-567E90A41C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2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494E-FA00-4934-8858-17DC33A7C5E1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0ADE-6CAE-4500-B276-926362111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4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494E-FA00-4934-8858-17DC33A7C5E1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0ADE-6CAE-4500-B276-926362111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6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494E-FA00-4934-8858-17DC33A7C5E1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0ADE-6CAE-4500-B276-92636211190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2105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494E-FA00-4934-8858-17DC33A7C5E1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0ADE-6CAE-4500-B276-926362111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55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494E-FA00-4934-8858-17DC33A7C5E1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0ADE-6CAE-4500-B276-92636211190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213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494E-FA00-4934-8858-17DC33A7C5E1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0ADE-6CAE-4500-B276-926362111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7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494E-FA00-4934-8858-17DC33A7C5E1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0ADE-6CAE-4500-B276-926362111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74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494E-FA00-4934-8858-17DC33A7C5E1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0ADE-6CAE-4500-B276-926362111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1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494E-FA00-4934-8858-17DC33A7C5E1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0ADE-6CAE-4500-B276-926362111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9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494E-FA00-4934-8858-17DC33A7C5E1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0ADE-6CAE-4500-B276-926362111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8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494E-FA00-4934-8858-17DC33A7C5E1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0ADE-6CAE-4500-B276-926362111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494E-FA00-4934-8858-17DC33A7C5E1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0ADE-6CAE-4500-B276-926362111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8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494E-FA00-4934-8858-17DC33A7C5E1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0ADE-6CAE-4500-B276-926362111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494E-FA00-4934-8858-17DC33A7C5E1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0ADE-6CAE-4500-B276-926362111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78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494E-FA00-4934-8858-17DC33A7C5E1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0ADE-6CAE-4500-B276-926362111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33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0ADE-6CAE-4500-B276-92636211190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494E-FA00-4934-8858-17DC33A7C5E1}" type="datetimeFigureOut">
              <a:rPr lang="ru-RU" smtClean="0"/>
              <a:t>08.04.2024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9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D494E-FA00-4934-8858-17DC33A7C5E1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E80ADE-6CAE-4500-B276-926362111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6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841E6A-38A1-8890-785E-97FF47544E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12" t="17177" r="41959" b="13153"/>
          <a:stretch/>
        </p:blipFill>
        <p:spPr>
          <a:xfrm>
            <a:off x="-1" y="-1"/>
            <a:ext cx="2545493" cy="19935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76D059-0398-C35A-DD16-C36517016F5A}"/>
              </a:ext>
            </a:extLst>
          </p:cNvPr>
          <p:cNvSpPr txBox="1"/>
          <p:nvPr/>
        </p:nvSpPr>
        <p:spPr>
          <a:xfrm>
            <a:off x="3954163" y="70021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«Средняя общеобразовательная школа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30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FD85D2-DDE7-DEE9-33FC-F627D35659AB}"/>
              </a:ext>
            </a:extLst>
          </p:cNvPr>
          <p:cNvSpPr txBox="1"/>
          <p:nvPr/>
        </p:nvSpPr>
        <p:spPr>
          <a:xfrm>
            <a:off x="8544910" y="3902350"/>
            <a:ext cx="3235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и обществознания высшей квалификационной категории</a:t>
            </a:r>
          </a:p>
          <a:p>
            <a:pPr algn="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Александровна Анисимова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453C42-B510-12F1-ECD4-D495CACA5ED6}"/>
              </a:ext>
            </a:extLst>
          </p:cNvPr>
          <p:cNvSpPr txBox="1"/>
          <p:nvPr/>
        </p:nvSpPr>
        <p:spPr>
          <a:xfrm>
            <a:off x="2479589" y="2441759"/>
            <a:ext cx="8361405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здоровьесберегающих технологий для успешного обучения детей с ограниченными </a:t>
            </a:r>
            <a:r>
              <a:rPr lang="ru-RU" sz="1800" b="1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возможностями здоровья </a:t>
            </a:r>
            <a:r>
              <a:rPr lang="ru-RU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уроках истории в общеобразовательной школе</a:t>
            </a:r>
            <a:endParaRPr lang="ru-RU" sz="14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18D467-3EFC-0EFD-6D5C-7751CF3D6522}"/>
              </a:ext>
            </a:extLst>
          </p:cNvPr>
          <p:cNvSpPr txBox="1"/>
          <p:nvPr/>
        </p:nvSpPr>
        <p:spPr>
          <a:xfrm>
            <a:off x="3344562" y="577323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 Березники, 2024</a:t>
            </a:r>
          </a:p>
        </p:txBody>
      </p:sp>
    </p:spTree>
    <p:extLst>
      <p:ext uri="{BB962C8B-B14F-4D97-AF65-F5344CB8AC3E}">
        <p14:creationId xmlns:p14="http://schemas.microsoft.com/office/powerpoint/2010/main" val="3587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423A697-888E-513C-85B5-76D683570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48349" cy="1993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A0903C-C8A3-47D4-8C06-715155CD2532}"/>
              </a:ext>
            </a:extLst>
          </p:cNvPr>
          <p:cNvSpPr txBox="1"/>
          <p:nvPr/>
        </p:nvSpPr>
        <p:spPr>
          <a:xfrm>
            <a:off x="2961564" y="873220"/>
            <a:ext cx="7426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(ЗСТ)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7B0F7D5F-274D-DC81-8E43-AE624D5D25A4}"/>
              </a:ext>
            </a:extLst>
          </p:cNvPr>
          <p:cNvCxnSpPr/>
          <p:nvPr/>
        </p:nvCxnSpPr>
        <p:spPr>
          <a:xfrm flipH="1">
            <a:off x="3744419" y="2339969"/>
            <a:ext cx="1532238" cy="6425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20856555-B357-1753-69EC-CCF37BAC425C}"/>
              </a:ext>
            </a:extLst>
          </p:cNvPr>
          <p:cNvCxnSpPr/>
          <p:nvPr/>
        </p:nvCxnSpPr>
        <p:spPr>
          <a:xfrm>
            <a:off x="7628854" y="2531671"/>
            <a:ext cx="1458097" cy="4328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AD3494-0067-87F9-5CA1-3ED18025CE1B}"/>
              </a:ext>
            </a:extLst>
          </p:cNvPr>
          <p:cNvSpPr txBox="1"/>
          <p:nvPr/>
        </p:nvSpPr>
        <p:spPr>
          <a:xfrm>
            <a:off x="1198927" y="2982521"/>
            <a:ext cx="4077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прерыванием учебной деятельности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E15BE0B-9E86-F81B-F675-416632727DA6}"/>
              </a:ext>
            </a:extLst>
          </p:cNvPr>
          <p:cNvSpPr txBox="1"/>
          <p:nvPr/>
        </p:nvSpPr>
        <p:spPr>
          <a:xfrm>
            <a:off x="6787855" y="3122769"/>
            <a:ext cx="4077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сопровождающие учебную деятельность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6DEB850-B4C2-CFAF-1B76-C507B133F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48349" cy="1993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5066CE-08D2-9248-CE9D-FBB48690E17A}"/>
              </a:ext>
            </a:extLst>
          </p:cNvPr>
          <p:cNvSpPr txBox="1"/>
          <p:nvPr/>
        </p:nvSpPr>
        <p:spPr>
          <a:xfrm>
            <a:off x="3468130" y="812116"/>
            <a:ext cx="7587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ЗСТ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прерыванием учебной деятельности: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143643-50A5-4002-F85C-855A735EC14D}"/>
              </a:ext>
            </a:extLst>
          </p:cNvPr>
          <p:cNvSpPr txBox="1"/>
          <p:nvPr/>
        </p:nvSpPr>
        <p:spPr>
          <a:xfrm>
            <a:off x="2644344" y="2687786"/>
            <a:ext cx="6310186" cy="231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физкультурные минутки;</a:t>
            </a:r>
            <a:endParaRPr lang="ru-RU" sz="32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гимнастика для глаз, </a:t>
            </a:r>
            <a:endParaRPr lang="ru-RU" sz="32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минутки релаксации,</a:t>
            </a:r>
            <a:endParaRPr lang="ru-RU" sz="32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эмоциональные минутки</a:t>
            </a:r>
            <a:endParaRPr lang="ru-RU" sz="32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D49A65F-DD60-8E07-4493-9EA7391F0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6" y="0"/>
            <a:ext cx="2548349" cy="19935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33C91FA-72A8-23B6-B031-4D261EB60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6" y="2199510"/>
            <a:ext cx="5041556" cy="44072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12B9F4-977A-A5D7-1D36-67D0B9F23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786" y="140043"/>
            <a:ext cx="6952737" cy="66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818E3B-F655-2574-37C0-46534FEFCCB3}"/>
              </a:ext>
            </a:extLst>
          </p:cNvPr>
          <p:cNvSpPr txBox="1"/>
          <p:nvPr/>
        </p:nvSpPr>
        <p:spPr>
          <a:xfrm>
            <a:off x="3418704" y="672185"/>
            <a:ext cx="6812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ЗСТ</a:t>
            </a:r>
            <a:r>
              <a:rPr lang="ru-RU" sz="4000" b="1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сопровождающие учебную деятельность:</a:t>
            </a:r>
            <a:endParaRPr lang="ru-RU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44BA96-1CF0-B223-C574-18C53984A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9"/>
            <a:ext cx="2548349" cy="19935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4849D0-2E5E-6B88-59A8-6B899690C9BC}"/>
              </a:ext>
            </a:extLst>
          </p:cNvPr>
          <p:cNvSpPr txBox="1"/>
          <p:nvPr/>
        </p:nvSpPr>
        <p:spPr>
          <a:xfrm>
            <a:off x="461320" y="2339546"/>
            <a:ext cx="11516496" cy="498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карточки с датами;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соедини стрелками даты и события, расположенные вразброс, убери лишнее;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заполни пропуски (пропущены либо даты, либо события);</a:t>
            </a:r>
            <a:endParaRPr lang="ru-RU" sz="24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расположи в хронологической последовательности (исторические события даны непоследовательно)</a:t>
            </a:r>
            <a:endParaRPr lang="ru-RU" sz="24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даны таблица, схема: заполни недостающие пункты таблицы, подбери информацию к схеме; и т.д.</a:t>
            </a:r>
            <a:endParaRPr lang="ru-RU" sz="24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endParaRPr lang="ru-RU" sz="32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1B7BB9D-93AC-C9D2-7D50-3049E151B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27" t="32072" r="39054" b="48469"/>
          <a:stretch/>
        </p:blipFill>
        <p:spPr>
          <a:xfrm>
            <a:off x="255373" y="2148699"/>
            <a:ext cx="4674980" cy="21912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AC1588B-AB24-CFC9-6EBC-0BF40BCE0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654"/>
            <a:ext cx="2548349" cy="19935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ACF91B8-8C2C-8DAE-FB52-445D379119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56" t="48168" r="32365" b="22763"/>
          <a:stretch/>
        </p:blipFill>
        <p:spPr>
          <a:xfrm>
            <a:off x="255373" y="4349577"/>
            <a:ext cx="5398468" cy="22839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F0ACD75-30FD-B79C-04D7-7F32B3C918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509" t="21140" r="25202" b="11592"/>
          <a:stretch/>
        </p:blipFill>
        <p:spPr>
          <a:xfrm>
            <a:off x="5868024" y="1751808"/>
            <a:ext cx="6200408" cy="49282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48349" y="531458"/>
            <a:ext cx="81750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ЗСТ</a:t>
            </a:r>
            <a:r>
              <a:rPr lang="ru-RU" sz="3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сопровождающие учебную деятельность: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937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0B6802-B29C-FA8D-9A27-4101242B7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48349" cy="1993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78C6DF-4820-4106-2EA0-8B3D4A89CB29}"/>
              </a:ext>
            </a:extLst>
          </p:cNvPr>
          <p:cNvSpPr txBox="1"/>
          <p:nvPr/>
        </p:nvSpPr>
        <p:spPr>
          <a:xfrm>
            <a:off x="388539" y="2232760"/>
            <a:ext cx="1141492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«Если нельзя вырастить ребёнка, </a:t>
            </a:r>
          </a:p>
          <a:p>
            <a:pPr algn="ctr"/>
            <a:r>
              <a:rPr lang="ru-RU" sz="4000" b="1" dirty="0"/>
              <a:t>чтобы он совсем не болел,</a:t>
            </a:r>
          </a:p>
          <a:p>
            <a:pPr algn="ctr"/>
            <a:r>
              <a:rPr lang="ru-RU" sz="4000" b="1" dirty="0"/>
              <a:t> то, во всяком случае, поддерживать его высокий уровень здоровья вполне возможно»</a:t>
            </a:r>
          </a:p>
          <a:p>
            <a:pPr algn="r"/>
            <a:r>
              <a:rPr lang="ru-RU" dirty="0"/>
              <a:t>академик Н.М. Амосов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8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178</Words>
  <Application>Microsoft Office PowerPoint</Application>
  <PresentationFormat>Произвольный</PresentationFormat>
  <Paragraphs>27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Kabinet1</cp:lastModifiedBy>
  <cp:revision>5</cp:revision>
  <dcterms:created xsi:type="dcterms:W3CDTF">2024-04-08T11:06:09Z</dcterms:created>
  <dcterms:modified xsi:type="dcterms:W3CDTF">2024-04-08T13:07:34Z</dcterms:modified>
</cp:coreProperties>
</file>