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57" r:id="rId3"/>
    <p:sldId id="260" r:id="rId4"/>
    <p:sldId id="261" r:id="rId5"/>
    <p:sldId id="272" r:id="rId6"/>
    <p:sldId id="269" r:id="rId7"/>
    <p:sldId id="276" r:id="rId8"/>
    <p:sldId id="277" r:id="rId9"/>
    <p:sldId id="262" r:id="rId10"/>
    <p:sldId id="263" r:id="rId11"/>
    <p:sldId id="273" r:id="rId12"/>
    <p:sldId id="264" r:id="rId13"/>
    <p:sldId id="274" r:id="rId14"/>
    <p:sldId id="266" r:id="rId15"/>
    <p:sldId id="275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0657-56B7-4AD3-9511-5C1A5BC4B59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0FA1E-E58B-49CD-8C72-051F43C69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dirty="0" smtClean="0"/>
              <a:t>1. </a:t>
            </a:r>
            <a:r>
              <a:rPr lang="ru-RU" sz="5300" dirty="0" smtClean="0">
                <a:solidFill>
                  <a:srgbClr val="C00000"/>
                </a:solidFill>
              </a:rPr>
              <a:t>Дул холодный ветер и трепал деревья в саду.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2. </a:t>
            </a:r>
            <a:r>
              <a:rPr lang="ru-RU" sz="5300" dirty="0" smtClean="0">
                <a:solidFill>
                  <a:srgbClr val="002060"/>
                </a:solidFill>
              </a:rPr>
              <a:t> Ветер затих, и погода улучшилась</a:t>
            </a:r>
            <a:r>
              <a:rPr lang="ru-RU" sz="5300" dirty="0" smtClean="0">
                <a:solidFill>
                  <a:srgbClr val="002060"/>
                </a:solidFill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700" b="1" dirty="0" smtClean="0"/>
              <a:t>Запишите предложения.</a:t>
            </a: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/>
              <a:t>Выделите грамматические основы.</a:t>
            </a:r>
            <a:br>
              <a:rPr lang="ru-RU" sz="2700" b="1" dirty="0" smtClean="0"/>
            </a:br>
            <a:r>
              <a:rPr lang="ru-RU" sz="2700" b="1" dirty="0" smtClean="0"/>
              <a:t>Составьте схемы.</a:t>
            </a:r>
            <a:br>
              <a:rPr lang="ru-RU" sz="2700" b="1" dirty="0" smtClean="0"/>
            </a:br>
            <a:r>
              <a:rPr lang="ru-RU" sz="2700" b="1" dirty="0" smtClean="0"/>
              <a:t>Сравните предложения.</a:t>
            </a:r>
            <a:br>
              <a:rPr lang="ru-RU" sz="2700" b="1" dirty="0" smtClean="0"/>
            </a:br>
            <a:r>
              <a:rPr lang="ru-RU" sz="2700" b="1" dirty="0" smtClean="0"/>
              <a:t>Чем они отличаются?</a:t>
            </a:r>
            <a:br>
              <a:rPr lang="ru-RU" sz="2700" b="1" dirty="0" smtClean="0"/>
            </a:br>
            <a:r>
              <a:rPr lang="ru-RU" sz="2700" b="1" dirty="0" smtClean="0"/>
              <a:t>Какие предложения называются простыми, а какие сложными?</a:t>
            </a:r>
            <a:br>
              <a:rPr lang="ru-RU" sz="2700" b="1" dirty="0" smtClean="0"/>
            </a:br>
            <a:r>
              <a:rPr lang="ru-RU" sz="2700" b="1" dirty="0" smtClean="0"/>
              <a:t>Что соединяет союз </a:t>
            </a:r>
            <a:r>
              <a:rPr lang="ru-RU" sz="2700" b="1" dirty="0" smtClean="0"/>
              <a:t>И в каждом предложении?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Когда перед ним ставится </a:t>
            </a:r>
            <a:r>
              <a:rPr lang="ru-RU" sz="2700" b="1" dirty="0" smtClean="0"/>
              <a:t>запятая?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2. </a:t>
            </a:r>
            <a:r>
              <a:rPr lang="ru-RU" sz="6000" b="1" dirty="0" smtClean="0"/>
              <a:t>[O и О   и   О и О]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>
                <a:solidFill>
                  <a:srgbClr val="002060"/>
                </a:solidFill>
              </a:rPr>
              <a:t>Заболтал ногою и забежал с другой стороны и  снова отскочил и отдернул руку.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3. </a:t>
            </a:r>
            <a:r>
              <a:rPr lang="pt-BR" sz="5400" b="1" dirty="0" smtClean="0"/>
              <a:t>[ и O, и O] 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/>
              <a:t>В озере водится и крупная, и мелкая рыба.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4.</a:t>
            </a:r>
            <a:r>
              <a:rPr lang="pt-BR" sz="6700" b="1" dirty="0" smtClean="0"/>
              <a:t>[O</a:t>
            </a:r>
            <a:r>
              <a:rPr lang="pt-BR" sz="6700" b="1" dirty="0"/>
              <a:t>, и O, и </a:t>
            </a:r>
            <a:r>
              <a:rPr lang="pt-BR" sz="6700" b="1" dirty="0" smtClean="0"/>
              <a:t>O</a:t>
            </a:r>
            <a:r>
              <a:rPr lang="ru-RU" sz="6700" b="1" dirty="0" smtClean="0"/>
              <a:t> </a:t>
            </a:r>
            <a:r>
              <a:rPr lang="en-US" sz="6700" b="1" dirty="0" smtClean="0"/>
              <a:t>, </a:t>
            </a:r>
            <a:r>
              <a:rPr lang="ru-RU" sz="6700" b="1" dirty="0" smtClean="0"/>
              <a:t>и </a:t>
            </a:r>
            <a:r>
              <a:rPr lang="en-US" sz="6700" b="1" dirty="0" smtClean="0"/>
              <a:t>O</a:t>
            </a:r>
            <a:r>
              <a:rPr lang="ru-RU" sz="6700" b="1" dirty="0" smtClean="0"/>
              <a:t> </a:t>
            </a:r>
            <a:r>
              <a:rPr lang="pt-BR" sz="6700" b="1" dirty="0" smtClean="0"/>
              <a:t>]</a:t>
            </a:r>
            <a:r>
              <a:rPr lang="pt-BR" sz="6700" b="1" dirty="0"/>
              <a:t> </a:t>
            </a: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6700" b="1" dirty="0" smtClean="0"/>
              <a:t> </a:t>
            </a:r>
            <a:r>
              <a:rPr lang="en-US" sz="6700" b="1" dirty="0"/>
              <a:t> </a:t>
            </a: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en-US" sz="6700" b="1" dirty="0"/>
              <a:t> </a:t>
            </a:r>
            <a:endParaRPr lang="ru-RU" sz="6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214554"/>
            <a:ext cx="70723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Татьяна </a:t>
            </a:r>
            <a:r>
              <a:rPr lang="ru-RU" sz="4000" b="1" i="1" dirty="0" smtClean="0"/>
              <a:t>верила</a:t>
            </a:r>
          </a:p>
          <a:p>
            <a:r>
              <a:rPr lang="ru-RU" sz="4000" b="1" i="1" dirty="0" smtClean="0"/>
              <a:t>преданьям </a:t>
            </a:r>
            <a:r>
              <a:rPr lang="ru-RU" sz="4000" b="1" i="1" dirty="0"/>
              <a:t>простонародной старины, и снам, и карточным гаданьям, и предсказаниям луны.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pt-BR" sz="9600" b="1" dirty="0" smtClean="0"/>
              <a:t>[ и O, и O] 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pt-BR" sz="9600" b="1" dirty="0" smtClean="0"/>
              <a:t>[O, и O, и O] 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pt-BR" sz="9600" b="1" dirty="0" smtClean="0"/>
              <a:t>[O и O] 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Запишите предложение, расставьте запятые и составьте схему.</a:t>
            </a:r>
            <a:br>
              <a:rPr lang="ru-RU" sz="32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Идет весна по полям и гонит тучи с ясного неба и теплым ветром дышит на реку и солнечными лучами согревает землю.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Идет весна по полям, и гонит тучи с ясного неба, и теплым ветром дышит на реку, и солнечными лучами согревает землю.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pt-BR" b="1" dirty="0" smtClean="0"/>
              <a:t>[O, и O, и O</a:t>
            </a:r>
            <a:r>
              <a:rPr lang="ru-RU" b="1" dirty="0" smtClean="0"/>
              <a:t> </a:t>
            </a:r>
            <a:r>
              <a:rPr lang="en-US" b="1" dirty="0" smtClean="0"/>
              <a:t>, </a:t>
            </a:r>
            <a:r>
              <a:rPr lang="ru-RU" b="1" dirty="0" smtClean="0"/>
              <a:t>и </a:t>
            </a:r>
            <a:r>
              <a:rPr lang="en-US" b="1" dirty="0" smtClean="0"/>
              <a:t>O</a:t>
            </a:r>
            <a:r>
              <a:rPr lang="ru-RU" b="1" dirty="0" smtClean="0"/>
              <a:t> </a:t>
            </a:r>
            <a:r>
              <a:rPr lang="pt-BR" b="1" dirty="0" smtClean="0"/>
              <a:t>]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en-US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Задание 3 ОГЭ</a:t>
            </a:r>
            <a:br>
              <a:rPr lang="ru-RU" dirty="0" smtClean="0"/>
            </a:br>
            <a:r>
              <a:rPr lang="ru-RU" sz="3100" i="1" dirty="0" smtClean="0"/>
              <a:t>Укажите цифры, на месте которых должны стоять запятые.</a:t>
            </a:r>
            <a:br>
              <a:rPr lang="ru-RU" sz="3100" i="1" dirty="0" smtClean="0"/>
            </a:br>
            <a:r>
              <a:rPr lang="ru-RU" sz="3100" i="1" dirty="0"/>
              <a:t/>
            </a:r>
            <a:br>
              <a:rPr lang="ru-RU" sz="3100" i="1" dirty="0"/>
            </a:br>
            <a:r>
              <a:rPr lang="ru-RU" sz="3100" i="1" dirty="0"/>
              <a:t>А</a:t>
            </a:r>
            <a:r>
              <a:rPr lang="ru-RU" sz="3100" i="1" dirty="0" smtClean="0"/>
              <a:t>. Не было ветра(1) и шума(2) и только березы тихо клонили свои кучерявые ветви к земле.</a:t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Б. Шел снег(1) и летела крупа(2) дул пронизывающий ветер(3) и небо было все в зловещих тучах.</a:t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В. Подула осень холодом(1)сорвала листья с деревьев(2) и рассыпались листья по дорожкам сада.</a:t>
            </a:r>
            <a:br>
              <a:rPr lang="ru-RU" sz="3100" i="1" dirty="0" smtClean="0"/>
            </a:br>
            <a:endParaRPr lang="ru-RU" sz="3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Домашнее задание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Повторить алгоритм постановки запятой в сложном предложении.</a:t>
            </a:r>
            <a:br>
              <a:rPr lang="ru-RU" dirty="0" smtClean="0"/>
            </a:br>
            <a:r>
              <a:rPr lang="ru-RU" dirty="0" smtClean="0"/>
              <a:t> Придумать и записать по три сложных и простых предложения с союзом 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7200" b="1" dirty="0" smtClean="0">
                <a:solidFill>
                  <a:srgbClr val="FF0000"/>
                </a:solidFill>
              </a:rPr>
              <a:t>Спасибо за урок!</a:t>
            </a:r>
            <a:r>
              <a:rPr lang="ru-RU" sz="7200" dirty="0" smtClean="0">
                <a:solidFill>
                  <a:srgbClr val="FF0000"/>
                </a:solidFill>
              </a:rPr>
              <a:t/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«Простые и сложные предложения. Запятая в простом и сложном предложении перед союзом И».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4143404"/>
          </a:xfrm>
        </p:spPr>
        <p:txBody>
          <a:bodyPr>
            <a:normAutofit/>
          </a:bodyPr>
          <a:lstStyle/>
          <a:p>
            <a:pPr algn="l"/>
            <a:r>
              <a:rPr lang="ru-RU" sz="3100" i="1" dirty="0" smtClean="0"/>
              <a:t>Составьте простые предложения с однородными членами, связанными союзом И. Затем сложные предложения, части которого связаны с помощью союза И.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1. Пришла осень и…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2. Листья слетают с деревьев и…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7030A0"/>
                </a:solidFill>
              </a:rPr>
              <a:t>3</a:t>
            </a:r>
            <a:r>
              <a:rPr lang="ru-RU" dirty="0" smtClean="0">
                <a:solidFill>
                  <a:srgbClr val="7030A0"/>
                </a:solidFill>
              </a:rPr>
              <a:t>. Птицы собираются в стаи и…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i="1" dirty="0" smtClean="0"/>
              <a:t>Запишите предложения и расставьте пропущенные запятые.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i="1" dirty="0" smtClean="0">
                <a:solidFill>
                  <a:srgbClr val="002060"/>
                </a:solidFill>
              </a:rPr>
              <a:t>1. Солнышко ярко светит и улыбчиво смотрит с ясного неба.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2. Сугроб оседает и через валежник на солнце глядит удивленный подснежник.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 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i="1" dirty="0" smtClean="0"/>
              <a:t>Запишите предложения и расставьте пропущенные запятые.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i="1" dirty="0" smtClean="0">
                <a:solidFill>
                  <a:srgbClr val="002060"/>
                </a:solidFill>
              </a:rPr>
              <a:t>1. Солнышко ярко светит и улыбчиво смотрит с ясного неба.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2. Сугроб оседает, и через валежник на солнце глядит удивленный подснежник.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 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/>
              <a:t>Вывод: </a:t>
            </a:r>
            <a:br>
              <a:rPr lang="ru-RU" sz="3100" dirty="0" smtClean="0"/>
            </a:br>
            <a:r>
              <a:rPr lang="ru-RU" sz="3100" dirty="0" smtClean="0"/>
              <a:t>Итак, чтобы правильно поставить запятую между простыми предложениями в союзном сложном предложении нужно:</a:t>
            </a:r>
            <a:br>
              <a:rPr lang="ru-RU" sz="3100" dirty="0" smtClean="0"/>
            </a:br>
            <a:r>
              <a:rPr lang="ru-RU" sz="3100" dirty="0" smtClean="0"/>
              <a:t>1.Найти и подчеркнуть грамматическую основу предложения.</a:t>
            </a:r>
            <a:br>
              <a:rPr lang="ru-RU" sz="3100" dirty="0" smtClean="0"/>
            </a:br>
            <a:r>
              <a:rPr lang="ru-RU" sz="3100" dirty="0" smtClean="0"/>
              <a:t>2. Определить количество частей в сложном предложении.</a:t>
            </a:r>
            <a:br>
              <a:rPr lang="ru-RU" sz="3100" dirty="0" smtClean="0"/>
            </a:br>
            <a:r>
              <a:rPr lang="ru-RU" sz="3100" dirty="0" smtClean="0"/>
              <a:t>3.Найти союз, который связывает части сложного предложения.</a:t>
            </a:r>
            <a:br>
              <a:rPr lang="ru-RU" sz="3100" dirty="0" smtClean="0"/>
            </a:br>
            <a:r>
              <a:rPr lang="ru-RU" sz="3100" dirty="0" smtClean="0"/>
              <a:t>4.На границе частей сложного предложения перед союзом поставить запятую.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313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1) Море шумело, и в тумане зарождался день.</a:t>
            </a:r>
            <a:br>
              <a:rPr lang="ru-RU" dirty="0" smtClean="0"/>
            </a:br>
            <a:r>
              <a:rPr lang="ru-RU" dirty="0" smtClean="0"/>
              <a:t>2)  Молодые побеги сморщились и завяли.</a:t>
            </a:r>
            <a:br>
              <a:rPr lang="ru-RU" dirty="0" smtClean="0"/>
            </a:br>
            <a:r>
              <a:rPr lang="ru-RU" dirty="0" smtClean="0"/>
              <a:t>3) Сильно дул холодный ветер, и  в саду красиво летели золотые листья.</a:t>
            </a:r>
            <a:br>
              <a:rPr lang="ru-RU" dirty="0" smtClean="0"/>
            </a:br>
            <a:r>
              <a:rPr lang="ru-RU" dirty="0" smtClean="0"/>
              <a:t>4) Птички прилетели, и лес наполнился их пением.</a:t>
            </a:r>
            <a:br>
              <a:rPr lang="ru-RU" dirty="0" smtClean="0"/>
            </a:br>
            <a:r>
              <a:rPr lang="ru-RU" dirty="0" smtClean="0"/>
              <a:t>5)  Сморщились молодые побеги, и цветы завяли.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913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1)  В дуплах старых осин располагаются ночные птицы и запасливые белки</a:t>
            </a:r>
            <a:br>
              <a:rPr lang="ru-RU" sz="4000" dirty="0" smtClean="0"/>
            </a:br>
            <a:r>
              <a:rPr lang="ru-RU" sz="4000" dirty="0" smtClean="0"/>
              <a:t>2) Осень наступила, высохли цветы, и глядят уныло голые кусты.</a:t>
            </a:r>
            <a:br>
              <a:rPr lang="ru-RU" sz="4000" dirty="0" smtClean="0"/>
            </a:br>
            <a:r>
              <a:rPr lang="ru-RU" sz="4000" dirty="0" smtClean="0"/>
              <a:t>3) Всю ночь шел холодный дождь, и ветер налетал косыми ударами.</a:t>
            </a:r>
            <a:br>
              <a:rPr lang="ru-RU" sz="4000" dirty="0" smtClean="0"/>
            </a:br>
            <a:r>
              <a:rPr lang="ru-RU" sz="4000" dirty="0" smtClean="0"/>
              <a:t>4) Выглянуло солнце, и земля озарилась ярким светом.</a:t>
            </a:r>
            <a:br>
              <a:rPr lang="ru-RU" sz="4000" dirty="0" smtClean="0"/>
            </a:br>
            <a:r>
              <a:rPr lang="ru-RU" sz="4000" dirty="0" smtClean="0"/>
              <a:t>5)  Солнце светит реже и не может  согреть землю.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 </a:t>
            </a:r>
            <a:r>
              <a:rPr lang="ru-RU" sz="2800" i="1" dirty="0" smtClean="0"/>
              <a:t> В предложении может быть несколько рядов однородных членов.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4800" dirty="0" smtClean="0"/>
              <a:t> 1.   </a:t>
            </a:r>
            <a:r>
              <a:rPr lang="ru-RU" sz="4800" b="1" dirty="0" smtClean="0"/>
              <a:t>[O   O и О и О…О, О, О]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dirty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800" dirty="0">
                <a:solidFill>
                  <a:srgbClr val="002060"/>
                </a:solidFill>
              </a:rPr>
              <a:t>Солнце светило ласково и нежно и согревало своим теплом лес, луг, озеро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148</Words>
  <Application>Microsoft Office PowerPoint</Application>
  <PresentationFormat>Экран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1. Дул холодный ветер и трепал деревья в саду. 2.  Ветер затих, и погода улучшилась. Запишите предложения. Выделите грамматические основы. Составьте схемы. Сравните предложения. Чем они отличаются? Какие предложения называются простыми, а какие сложными? Что соединяет союз И в каждом предложении? Когда перед ним ставится запятая?</vt:lpstr>
      <vt:lpstr>Тема урока: «Простые и сложные предложения. Запятая в простом и сложном предложении перед союзом И». </vt:lpstr>
      <vt:lpstr>Составьте простые предложения с однородными членами, связанными союзом И. Затем сложные предложения, части которого связаны с помощью союза И.   1. Пришла осень и… 2. Листья слетают с деревьев и… 3. Птицы собираются в стаи и…</vt:lpstr>
      <vt:lpstr>Запишите предложения и расставьте пропущенные запятые.  1. Солнышко ярко светит и улыбчиво смотрит с ясного неба.  2. Сугроб оседает и через валежник на солнце глядит удивленный подснежник.  </vt:lpstr>
      <vt:lpstr>Запишите предложения и расставьте пропущенные запятые.  1. Солнышко ярко светит и улыбчиво смотрит с ясного неба.  2. Сугроб оседает, и через валежник на солнце глядит удивленный подснежник.  </vt:lpstr>
      <vt:lpstr>  Вывод:  Итак, чтобы правильно поставить запятую между простыми предложениями в союзном сложном предложении нужно: 1.Найти и подчеркнуть грамматическую основу предложения. 2. Определить количество частей в сложном предложении. 3.Найти союз, который связывает части сложного предложения. 4.На границе частей сложного предложения перед союзом поставить запятую. </vt:lpstr>
      <vt:lpstr>  1) Море шумело, и в тумане зарождался день. 2)  Молодые побеги сморщились и завяли. 3) Сильно дул холодный ветер, и  в саду красиво летели золотые листья. 4) Птички прилетели, и лес наполнился их пением. 5)  Сморщились молодые побеги, и цветы завяли. </vt:lpstr>
      <vt:lpstr>1)  В дуплах старых осин располагаются ночные птицы и запасливые белки 2) Осень наступила, высохли цветы, и глядят уныло голые кусты. 3) Всю ночь шел холодный дождь, и ветер налетал косыми ударами. 4) Выглянуло солнце, и земля озарилась ярким светом. 5)  Солнце светит реже и не может  согреть землю. </vt:lpstr>
      <vt:lpstr>  В предложении может быть несколько рядов однородных членов.   1.   [O   O и О и О…О, О, О]    Солнце светило ласково и нежно и согревало своим теплом лес, луг, озеро.   </vt:lpstr>
      <vt:lpstr> 2. [O и О   и   О и О]</vt:lpstr>
      <vt:lpstr>3. [ и O, и O]   В озере водится и крупная, и мелкая рыба.   </vt:lpstr>
      <vt:lpstr>   4.[O, и O, и O , и O ]      </vt:lpstr>
      <vt:lpstr>[ и O, и O]  [O, и O, и O]  [O и O] </vt:lpstr>
      <vt:lpstr>Запишите предложение, расставьте запятые и составьте схему.  Идет весна по полям и гонит тучи с ясного неба и теплым ветром дышит на реку и солнечными лучами согревает землю.</vt:lpstr>
      <vt:lpstr>Идет весна по полям, и гонит тучи с ясного неба, и теплым ветром дышит на реку, и солнечными лучами согревает землю. [O, и O, и O , и O ]    </vt:lpstr>
      <vt:lpstr>                Задание 3 ОГЭ Укажите цифры, на месте которых должны стоять запятые.  А. Не было ветра(1) и шума(2) и только березы тихо клонили свои кучерявые ветви к земле.  Б. Шел снег(1) и летела крупа(2) дул пронизывающий ветер(3) и небо было все в зловещих тучах.  В. Подула осень холодом(1)сорвала листья с деревьев(2) и рассыпались листья по дорожкам сада. </vt:lpstr>
      <vt:lpstr>Домашнее задание   Повторить алгоритм постановки запятой в сложном предложении.  Придумать и записать по три сложных и простых предложения с союзом И. </vt:lpstr>
      <vt:lpstr>  Спасибо за урок!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Выделите грамматические основы предложений. Составьте схемы предложений. -Какие это предложения по наличию главных членов предложения? -Что соединяет союз И? 1. Дул холодный ветер и трепал деревья в саду. 2.  Ветер затих, и погода улучшилась.</dc:title>
  <dc:creator>Наталья</dc:creator>
  <cp:lastModifiedBy>Наталья</cp:lastModifiedBy>
  <cp:revision>4</cp:revision>
  <dcterms:created xsi:type="dcterms:W3CDTF">2023-11-16T14:50:24Z</dcterms:created>
  <dcterms:modified xsi:type="dcterms:W3CDTF">2023-11-20T14:37:05Z</dcterms:modified>
</cp:coreProperties>
</file>