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3" r:id="rId4"/>
    <p:sldId id="274" r:id="rId5"/>
    <p:sldId id="267" r:id="rId6"/>
    <p:sldId id="279" r:id="rId7"/>
    <p:sldId id="269" r:id="rId8"/>
    <p:sldId id="260" r:id="rId9"/>
    <p:sldId id="281" r:id="rId10"/>
    <p:sldId id="286" r:id="rId11"/>
    <p:sldId id="285" r:id="rId12"/>
    <p:sldId id="261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714875"/>
            <a:ext cx="9144002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США: ЮГ</a:t>
            </a:r>
            <a:endParaRPr lang="ru-RU" sz="6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0620" y="5867400"/>
            <a:ext cx="9907587" cy="762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Работу выполнили ученики 11 класса </a:t>
            </a:r>
          </a:p>
          <a:p>
            <a:r>
              <a:rPr lang="ru-RU" sz="2800" i="1" dirty="0" smtClean="0"/>
              <a:t>Шленчак </a:t>
            </a:r>
            <a:r>
              <a:rPr lang="ru-RU" sz="2800" i="1" err="1" smtClean="0"/>
              <a:t>Екатерина</a:t>
            </a:r>
            <a:r>
              <a:rPr lang="ru-RU" sz="2800" i="1" smtClean="0"/>
              <a:t>, Моисеева </a:t>
            </a:r>
            <a:r>
              <a:rPr lang="ru-RU" sz="2800" i="1" dirty="0" smtClean="0"/>
              <a:t>Анастасия и Луганский Максим </a:t>
            </a:r>
          </a:p>
        </p:txBody>
      </p:sp>
      <p:pic>
        <p:nvPicPr>
          <p:cNvPr id="1026" name="Picture 2" descr="http://www.amarkets.org/sites/default/files/images/7033075-usa-massachusetts-boston-city-fl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21" r="1213"/>
          <a:stretch/>
        </p:blipFill>
        <p:spPr bwMode="auto">
          <a:xfrm>
            <a:off x="-38100" y="-981514"/>
            <a:ext cx="12276667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3"/>
          <p:cNvSpPr>
            <a:spLocks noGrp="1"/>
          </p:cNvSpPr>
          <p:nvPr>
            <p:ph idx="1"/>
          </p:nvPr>
        </p:nvSpPr>
        <p:spPr>
          <a:xfrm>
            <a:off x="5231358" y="1126780"/>
            <a:ext cx="6436658" cy="5534851"/>
          </a:xfrm>
        </p:spPr>
        <p:txBody>
          <a:bodyPr>
            <a:noAutofit/>
          </a:bodyPr>
          <a:lstStyle/>
          <a:p>
            <a:pPr marL="44450" indent="3190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мир Орландо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парк развлечений и морской зоопарк-океанариум в городе Орландо, штат Флорида,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15 декабря 1973 года. </a:t>
            </a:r>
          </a:p>
          <a:p>
            <a:pPr marL="44450" indent="3190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морским парком Америки, в котором представлено богатое разнообразие обитателей глубин морей 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океанов.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148" y="0"/>
            <a:ext cx="65110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2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</a:rPr>
              <a:t>SeaWorld Orlando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pic>
        <p:nvPicPr>
          <p:cNvPr id="14338" name="Picture 2" descr="https://pp.vk.me/c625621/v625621102/44c50/oHitBV6kx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16"/>
          <a:stretch/>
        </p:blipFill>
        <p:spPr bwMode="auto">
          <a:xfrm>
            <a:off x="155573" y="553998"/>
            <a:ext cx="4544340" cy="234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hamerica.com/tury/gorod/orlando/gid-transfer-otdykh-tury-poyezdki-ekskursii-sea-world-orlando-florida_files/sea-world-orlando-florid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594452"/>
            <a:ext cx="4544341" cy="2556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665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236" y="-107576"/>
            <a:ext cx="5051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Новый Орлеан</a:t>
            </a:r>
            <a:endParaRPr lang="ru-RU" sz="60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0" y="-318936"/>
            <a:ext cx="7194176" cy="574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примечательная и знаменитая на весь мир Масленица празднуется в Новом Орлеане. Ежегодно перед началом католического пасхального поста в городе проходит карнавал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Марди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хранящий дух цирка, который по своей амбиции давно готов конкурировать с действом в Рио-де-Жанейро.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сути,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Марди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Масленица, но и грандиозная вечеринка, основы которой были заложены еще в XVIII веке.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americancities.ru/images/stories/new%20orleans/new_orleans_n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6" y="3213847"/>
            <a:ext cx="4700025" cy="313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mericancities.ru/images/stories/new%20orleans/new_orleans_n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12" y="140618"/>
            <a:ext cx="4440752" cy="296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9167" y="0"/>
            <a:ext cx="3325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2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Нэшвилл</a:t>
            </a:r>
            <a:endParaRPr lang="ru-RU" sz="60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0" y="900953"/>
            <a:ext cx="7194176" cy="57472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319088" algn="just">
              <a:lnSpc>
                <a:spcPct val="120000"/>
              </a:lnSpc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Нэшвилл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крупный город и столица штата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Теннесси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Нэшвилл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"музыкальным" городом. Во-первых, это родина музыки в стиле "кантри". Во-вторых, в городе сосредоточены сотни компаний, деятельность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музыкой.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Нэшвилл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размерам центром производства музыки после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Нью-Йорка. Главные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Нэшвилла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музей и зал славы кантри-музыки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 Hall of Fame and Museum),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Парфенон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Parthenon,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копия афинского Парфенона), здание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капитолия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Tennessee State Capitol),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штата Теннесси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Tennessee State Museum),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восстановленный форт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Nashborough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находится одно из самых необычных зданий, именуемое в народе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Бэтменом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небоскрёб, построенный в 1994 году, символ города и самое высокое сооружение штата.</a:t>
            </a:r>
          </a:p>
        </p:txBody>
      </p:sp>
      <p:pic>
        <p:nvPicPr>
          <p:cNvPr id="12292" name="Picture 4" descr="http://tranio.ru/upload/World/nashvill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69" y="98802"/>
            <a:ext cx="4332688" cy="324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pp.vk.me/c625621/v625621102/44c48/S7H-IKMC5f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98"/>
          <a:stretch/>
        </p:blipFill>
        <p:spPr bwMode="auto">
          <a:xfrm>
            <a:off x="7594357" y="3441205"/>
            <a:ext cx="4285711" cy="320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4636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5889" y="251872"/>
            <a:ext cx="3026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</a:rPr>
              <a:t>ВЫВОД: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01253"/>
            <a:ext cx="69924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итог, хочется сказать, что Юг США является наиболее контрастным экономическим районом, где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центры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 газодобычи,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нефтехимии, заводы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военно-промышленного комплекса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аэрокосмической индустрии. Также на юге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развито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растениеводство,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животноводство, транспорт. 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находится очень много крупных городов со своей уникальной культурой и национальным составом, отличительными особенностями.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votpusk.ru/story/edit/foto/large/3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35" y="3899649"/>
            <a:ext cx="4674126" cy="2630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mericancities.ru/images/stories/hou/houston_v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65" y="470647"/>
            <a:ext cx="4765396" cy="3168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196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1225" y="315200"/>
            <a:ext cx="11778727" cy="6233518"/>
          </a:xfrm>
        </p:spPr>
        <p:txBody>
          <a:bodyPr>
            <a:normAutofit/>
          </a:bodyPr>
          <a:lstStyle/>
          <a:p>
            <a:pPr marL="44450" indent="319088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 США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крупный экономико-географический и историко-культурный регион США, расположенный на юго-востоке страны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Штаты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Техас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Джорджия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Виргиния 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Южная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Каролина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Теннесси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Кентукки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Арканзас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Луизиана 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Миссисипи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Алабама 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Мэриленд 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Делавэр </a:t>
            </a:r>
          </a:p>
          <a:p>
            <a:pPr marL="7799388" indent="173038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Флорида</a:t>
            </a:r>
          </a:p>
        </p:txBody>
      </p:sp>
      <p:pic>
        <p:nvPicPr>
          <p:cNvPr id="1026" name="Picture 2" descr="https://upload.wikimedia.org/wikipedia/commons/e/e4/Us_south_cens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5" y="1317813"/>
            <a:ext cx="7631884" cy="492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4444" y="26894"/>
            <a:ext cx="1460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ЭГП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Объект 13"/>
          <p:cNvSpPr>
            <a:spLocks noGrp="1"/>
          </p:cNvSpPr>
          <p:nvPr>
            <p:ph idx="1"/>
          </p:nvPr>
        </p:nvSpPr>
        <p:spPr>
          <a:xfrm>
            <a:off x="117437" y="1134890"/>
            <a:ext cx="6794351" cy="5534851"/>
          </a:xfrm>
        </p:spPr>
        <p:txBody>
          <a:bodyPr>
            <a:noAutofit/>
          </a:bodyPr>
          <a:lstStyle/>
          <a:p>
            <a:pPr marL="44450" indent="31908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восточным, западным регионами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западом. Омывается водами Мексиканского залива, граничит с Мексикой. Эта территория в основном лежит в субтропическом поясе, хотя встречается умеренный (Штаты  Кентукки 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Виржиния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тропический (южная часть Флориды и Техаса) . Рельеф Юга большей частью представлен низменностью, в основном сосредоточенной вокруг долины  реки Миссисипи, захватывающей Флориду и юг и юго-восток Техаса; также в районе штатов Теннесси,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Кентукки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Северной и Южной Каролины 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Виржинии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Аппалачинская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горная система.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западе Техаса пустыня. </a:t>
            </a:r>
          </a:p>
        </p:txBody>
      </p:sp>
      <p:pic>
        <p:nvPicPr>
          <p:cNvPr id="4098" name="Picture 2" descr="https://pp.vk.me/c625621/v625621102/44b9f/4bHVKAnLk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55"/>
          <a:stretch/>
        </p:blipFill>
        <p:spPr bwMode="auto">
          <a:xfrm>
            <a:off x="6911788" y="3039036"/>
            <a:ext cx="5117287" cy="3455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vk.me/c625621/v625621102/44bb1/Ye3QdUsRuh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507"/>
          <a:stretch/>
        </p:blipFill>
        <p:spPr bwMode="auto">
          <a:xfrm>
            <a:off x="6911787" y="258758"/>
            <a:ext cx="5117288" cy="2497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375" y="0"/>
            <a:ext cx="117426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Природные условия и ресурсы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02545" y="888029"/>
            <a:ext cx="64370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 нефтью и газом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 расположились крупные бассейны Мексиканского залива и Техасский , но беда этих месторождений  в том, что они истощаются.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уголь только на востоке Техаса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Техасском бассейне.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Каменный уголь — часть  Западного бассейна в Оклахоме и часть Аппалачского.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Остальные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 малых количествах: фосфориты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алюминий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калийные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а минеральных ресурсов США. Карта месторождений минеральных ресурсов США, A0 -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67" t="61378" r="14108" b="2419"/>
          <a:stretch/>
        </p:blipFill>
        <p:spPr bwMode="auto">
          <a:xfrm>
            <a:off x="254375" y="1107996"/>
            <a:ext cx="5326155" cy="550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3"/>
          <p:cNvSpPr>
            <a:spLocks noGrp="1"/>
          </p:cNvSpPr>
          <p:nvPr>
            <p:ph idx="1"/>
          </p:nvPr>
        </p:nvSpPr>
        <p:spPr>
          <a:xfrm>
            <a:off x="238461" y="134470"/>
            <a:ext cx="6068210" cy="5534851"/>
          </a:xfrm>
        </p:spPr>
        <p:txBody>
          <a:bodyPr>
            <a:noAutofit/>
          </a:bodyPr>
          <a:lstStyle/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Юге обильны водные ресурсы — ведь именно здесь протекает главная речная артерия страны — река Миссисипи.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реку Рио-Гранде, которая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во-первых, жизненно-важной для Техаса и, во-вторых, границей между США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Мексикой</a:t>
            </a: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увлажнения Юг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 на три зоны: влажная (восточнее от долины реки Миссисипи) , слабо засушливая (центральная и восточная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Техаса) и засушливая (запад Техаса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vk.me/c625621/v625621102/44b57/qRWASbbpwJ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09"/>
          <a:stretch/>
        </p:blipFill>
        <p:spPr bwMode="auto">
          <a:xfrm>
            <a:off x="6521824" y="134470"/>
            <a:ext cx="5338258" cy="3402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5621/v625621102/44b6c/E0TS__K0S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56" y="3536576"/>
            <a:ext cx="5342726" cy="300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3"/>
          <p:cNvSpPr>
            <a:spLocks noGrp="1"/>
          </p:cNvSpPr>
          <p:nvPr>
            <p:ph idx="1"/>
          </p:nvPr>
        </p:nvSpPr>
        <p:spPr>
          <a:xfrm>
            <a:off x="5056095" y="1107996"/>
            <a:ext cx="7001434" cy="5534851"/>
          </a:xfrm>
        </p:spPr>
        <p:txBody>
          <a:bodyPr>
            <a:noAutofit/>
          </a:bodyPr>
          <a:lstStyle/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этом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 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Севером достаточно невелика: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10-50 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на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1км</a:t>
            </a:r>
            <a:r>
              <a:rPr lang="ru-RU" sz="3200" b="1" baseline="30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Крупнейшие города —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Хьюстон, Даллас, Атланта, Майями. 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отношение между городскими жителями и сельскими равно соответственно 70/30 (в процентах</a:t>
            </a: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9652" y="0"/>
            <a:ext cx="42200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Население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pic>
        <p:nvPicPr>
          <p:cNvPr id="5122" name="Picture 2" descr="https://pp.vk.me/c625621/v625621102/44b74/ldacx9LjQ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7" y="327211"/>
            <a:ext cx="428625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625621/v625621102/44b8d/h4SV01Hv6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50"/>
          <a:stretch/>
        </p:blipFill>
        <p:spPr bwMode="auto">
          <a:xfrm>
            <a:off x="253218" y="3010486"/>
            <a:ext cx="4315419" cy="363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7939" y="13447"/>
            <a:ext cx="7033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Сельское хозяйство</a:t>
            </a:r>
            <a:endParaRPr lang="ru-RU" sz="60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90955"/>
            <a:ext cx="78075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территории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занята мясным и молочным </a:t>
            </a:r>
          </a:p>
          <a:p>
            <a:pPr indent="363538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животноводством, птицеводством, выращиванием таких зерновых культур, как пшеница и кукуруза, а также и </a:t>
            </a:r>
          </a:p>
          <a:p>
            <a:pPr indent="363538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культур: арахис, табак и хлопчатник. </a:t>
            </a:r>
          </a:p>
          <a:p>
            <a:pPr indent="363538" algn="just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Левый берег Миссисипи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 овощеводством и садоводством, так же, как и Флорида (выращивание цитрусовых) 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Миссисипи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хлопководства; у самого истока реки выращивают сахарный тростник.</a:t>
            </a:r>
          </a:p>
          <a:p>
            <a:pPr indent="363538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Северо-восточные штаты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 выращиванием табака, что является важной отраслью сельского хозяйства в США. </a:t>
            </a:r>
          </a:p>
          <a:p>
            <a:pPr indent="363538" algn="just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на Юге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следующими специализациями: сахарный тростник, хлопок, овощи и фрукты (восточное побережье), кукуруза и соя.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p.vk.me/c625621/v625621102/44bd3/-1FA_ks6Q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13" y="3625225"/>
            <a:ext cx="4381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vk.me/c625621/v625621102/44bdb/h_-vsJVFV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13" y="259454"/>
            <a:ext cx="4381500" cy="319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1235" y="103954"/>
            <a:ext cx="48221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2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</a:rPr>
              <a:t>Майами-Бич</a:t>
            </a:r>
            <a:endParaRPr lang="ru-RU" sz="66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95" y="1211950"/>
            <a:ext cx="55536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Курортный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в штате Флорида (США), пригород Майами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на острове между заливом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Бискейн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Атлантическим океаном. Залив отделяет Майами-Бич от города Майами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Майами-Бич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один из самых известных курортов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США. Популярен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среди людей состоятельных. Это один из крупнейших фешенебельных курортов мира, и его облик формируется в соответствии с запросами требовательной публики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жители называют Майами-Бич «Островом миллиардеров». Это любимый курорт Мадонны, Хулио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Иглесиаса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других звёзд.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35" y="3012143"/>
            <a:ext cx="5859316" cy="345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http://media-cdn.tripadvisor.com/media/photo-s/01/51/17/05/miam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32" b="8888"/>
          <a:stretch/>
        </p:blipFill>
        <p:spPr bwMode="auto">
          <a:xfrm>
            <a:off x="6024835" y="215154"/>
            <a:ext cx="5783822" cy="2568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2704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474" y="0"/>
            <a:ext cx="30912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2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Хьюстон</a:t>
            </a:r>
            <a:endParaRPr lang="ru-RU" sz="6000" b="1" cap="none" spc="2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480909" y="-369728"/>
            <a:ext cx="6037123" cy="5527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9088"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 город США и крупнейший город штата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Техас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Свое имя город получил в честь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Самуэля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Хьюстона (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Houston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популярного политического деятеля и генерала, разбившего мексиканскую армию в апреле 1836. Этот успех позволил Техасу стать независимым от Мексики, а столицей Республики Техас стал Хьюстон. </a:t>
            </a:r>
          </a:p>
        </p:txBody>
      </p:sp>
      <p:pic>
        <p:nvPicPr>
          <p:cNvPr id="16386" name="Picture 2" descr="http://www.americancities.ru/images/stories/hou/houston_d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2810435"/>
            <a:ext cx="5190564" cy="346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mericancities.ru/images/stories/hou/houston_st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28" b="25691"/>
          <a:stretch/>
        </p:blipFill>
        <p:spPr bwMode="auto">
          <a:xfrm>
            <a:off x="6831106" y="235607"/>
            <a:ext cx="5190564" cy="2366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4900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полосами и пейзажем восхода в горах (широкоэкранный формат)</Template>
  <TotalTime>193</TotalTime>
  <Words>851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Banded Design Blue 16x9</vt:lpstr>
      <vt:lpstr>США: ЮГ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США: ЮГ</dc:title>
  <dc:creator>Александра Захарова</dc:creator>
  <cp:keywords/>
  <cp:lastModifiedBy>Мама</cp:lastModifiedBy>
  <cp:revision>35</cp:revision>
  <dcterms:created xsi:type="dcterms:W3CDTF">2015-10-06T13:57:30Z</dcterms:created>
  <dcterms:modified xsi:type="dcterms:W3CDTF">2019-02-05T20:54:00Z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