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87" r:id="rId6"/>
    <p:sldId id="288" r:id="rId7"/>
    <p:sldId id="271" r:id="rId8"/>
    <p:sldId id="290" r:id="rId9"/>
    <p:sldId id="286" r:id="rId10"/>
    <p:sldId id="273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AECF0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58" autoAdjust="0"/>
  </p:normalViewPr>
  <p:slideViewPr>
    <p:cSldViewPr>
      <p:cViewPr>
        <p:scale>
          <a:sx n="75" d="100"/>
          <a:sy n="75" d="100"/>
        </p:scale>
        <p:origin x="-182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1A00A-331A-4E4A-B7F2-5AC7997FE4A1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0DA-1279-4117-A575-2BFE738FA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0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0DA-1279-4117-A575-2BFE738FAB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3929090"/>
          </a:xfrm>
        </p:spPr>
        <p:txBody>
          <a:bodyPr>
            <a:prstTxWarp prst="textDeflateInflat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3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некотором</a:t>
            </a:r>
            <a:r>
              <a:rPr lang="ru-RU" sz="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царстве, </a:t>
            </a:r>
            <a:r>
              <a:rPr lang="en-US" sz="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некотором государстве</a:t>
            </a:r>
            <a:endParaRPr lang="en-US" sz="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8" name="Picture 2" descr="http://iskrakorgavin.moy.su/shooka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05064"/>
            <a:ext cx="3600400" cy="269921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068244" y="5031503"/>
            <a:ext cx="1681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Учитель: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Речкалова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42984"/>
            <a:ext cx="65527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«5</a:t>
            </a: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15-16 баллов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«4» – 12-14 баллов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«3</a:t>
            </a: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9-11 баллов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User\Мои документы\Downloads\babochka0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692696"/>
            <a:ext cx="1785947" cy="5953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1"/>
            <a:ext cx="63184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«Ум заключается не только в знаниях, но и в умении применять знания на деле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(Аристотель)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66"/>
          <a:stretch/>
        </p:blipFill>
        <p:spPr bwMode="auto">
          <a:xfrm>
            <a:off x="2915816" y="2420889"/>
            <a:ext cx="6100085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69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E:\Новая папка (3)\fd1f7a8a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581400" cy="4333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428604"/>
            <a:ext cx="177965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Царь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572000" y="1214422"/>
            <a:ext cx="4357718" cy="492922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1857364"/>
            <a:ext cx="1812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указ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2714620"/>
            <a:ext cx="3500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Требуются смельчаки для похода в тридесятое царство на выручку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Ивана – царевича.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0" y="1268760"/>
            <a:ext cx="2915816" cy="288032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Первую в школе все изучают,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 а второй из двустволки стреляют.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Третью исполнят вам два барабана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Иль каблуки отобьют ее рьяно.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6372200" y="1403606"/>
            <a:ext cx="3096344" cy="2961498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Дробь поменьше - и считать полегче.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знаменатель,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за ним числитель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Разделить на общий их делитель,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Дробь мы ……,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Счёт мы упростили.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1889940" y="3284984"/>
            <a:ext cx="2935228" cy="3501602"/>
          </a:xfrm>
          <a:prstGeom prst="verticalScroll">
            <a:avLst>
              <a:gd name="adj" fmla="val 1379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может за версту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Видеть дробную черту.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чертой - числитель, знайте,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чертою - знаменатель.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Дробь такую непременно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 звать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214290"/>
            <a:ext cx="9144000" cy="14287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357166"/>
            <a:ext cx="82868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«Багаж знаний»</a:t>
            </a:r>
            <a:endParaRPr lang="en-US" sz="4400" b="1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4139952" y="3284984"/>
            <a:ext cx="2664296" cy="3501602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дроби нам такие две даны,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которых знаменатели равны,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 будет та, бесспорно,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Числитель …..у которой.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4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Новая папка (3)\f_191543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208" y="0"/>
            <a:ext cx="7128792" cy="7017348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2" descr="E: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43272" cy="405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98.photobucket.com/albums/aa236/kavery13/00summer/3db7b1619b54_zpsf4ndvr3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58" r="-4039" b="15020"/>
          <a:stretch/>
        </p:blipFill>
        <p:spPr bwMode="auto">
          <a:xfrm>
            <a:off x="107504" y="13445"/>
            <a:ext cx="9144000" cy="77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3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Desktop\ea7e8f5f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286808" cy="5286412"/>
          </a:xfrm>
          <a:prstGeom prst="rect">
            <a:avLst/>
          </a:prstGeom>
          <a:noFill/>
        </p:spPr>
      </p:pic>
      <p:pic>
        <p:nvPicPr>
          <p:cNvPr id="3" name="Picture 2" descr="http://www.electrostal.com/sites/default/files/styles/news/public/news/2011/10/large_4357977124930efcbb85d1bb054a8031.jpeg?itok=Ra4FzK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443" y="4365104"/>
            <a:ext cx="171450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65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game-24.ru/img-game_files/koschey-bessmertny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155075" cy="311630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11960" y="404664"/>
                <a:ext cx="4752528" cy="5579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ПРЕПЯТСТВИЕ№2</a:t>
                </a:r>
              </a:p>
              <a:p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(ЗАДАНИЕ ГРУППАМ)</a:t>
                </a:r>
              </a:p>
              <a:p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Выполнить </a:t>
                </a:r>
                <a:r>
                  <a:rPr lang="ru-RU" sz="3600" b="1" dirty="0">
                    <a:latin typeface="Times New Roman" pitchFamily="18" charset="0"/>
                    <a:cs typeface="Times New Roman" pitchFamily="18" charset="0"/>
                  </a:rPr>
                  <a:t>задания без закрашивания частей прямоугольника:  </a:t>
                </a:r>
                <a:endParaRPr lang="ru-RU" sz="3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dirty="0">
                    <a:latin typeface="Times New Roman" pitchFamily="18" charset="0"/>
                    <a:cs typeface="Times New Roman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/>
                          </a:rPr>
                          <m:t>𝟐</m:t>
                        </m:r>
                        <m:r>
                          <a:rPr lang="ru-RU" sz="3600" b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ru-RU" sz="3600" b="1" i="1">
                            <a:latin typeface="Cambria Math"/>
                          </a:rPr>
                          <m:t>𝟑</m:t>
                        </m:r>
                        <m:r>
                          <a:rPr lang="ru-RU" sz="3600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36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3600" b="1" i="1">
                            <a:latin typeface="Cambria Math"/>
                          </a:rPr>
                          <m:t>𝟖</m:t>
                        </m:r>
                        <m:r>
                          <a:rPr lang="ru-RU" sz="3600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3600" b="1" dirty="0">
                    <a:latin typeface="Times New Roman" pitchFamily="18" charset="0"/>
                    <a:cs typeface="Times New Roman" pitchFamily="18" charset="0"/>
                  </a:rPr>
                  <a:t>;     </a:t>
                </a:r>
                <a:endParaRPr lang="ru-RU" sz="3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600" b="1" dirty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3600" b="1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3600" b="1" i="1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ru-RU" sz="3600" b="1">
                        <a:latin typeface="Cambria Math"/>
                      </a:rPr>
                      <m:t>  </m:t>
                    </m:r>
                  </m:oMath>
                </a14:m>
                <a:r>
                  <a:rPr lang="ru-RU" sz="3600" b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36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04664"/>
                <a:ext cx="4752528" cy="5579220"/>
              </a:xfrm>
              <a:prstGeom prst="rect">
                <a:avLst/>
              </a:prstGeom>
              <a:blipFill rotWithShape="1">
                <a:blip r:embed="rId3"/>
                <a:stretch>
                  <a:fillRect l="-3974" t="-1747" b="-7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0.liveinternet.ru/images/attach/c/7/95/573/95573944_vne_vremeni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41" y="404664"/>
            <a:ext cx="3907327" cy="3168352"/>
          </a:xfrm>
          <a:prstGeom prst="rect">
            <a:avLst/>
          </a:prstGeom>
          <a:noFill/>
        </p:spPr>
      </p:pic>
      <p:pic>
        <p:nvPicPr>
          <p:cNvPr id="8196" name="Picture 4" descr="http://game-24.ru/img-game_files/koschey-bessmertny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352800" cy="2514600"/>
          </a:xfrm>
          <a:prstGeom prst="rect">
            <a:avLst/>
          </a:prstGeom>
          <a:noFill/>
        </p:spPr>
      </p:pic>
      <p:pic>
        <p:nvPicPr>
          <p:cNvPr id="2050" name="Picture 2" descr="http://www.linmida.com/Illustrations/F_11_Marevna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9213" r="6824" b="3894"/>
          <a:stretch/>
        </p:blipFill>
        <p:spPr bwMode="auto">
          <a:xfrm>
            <a:off x="4283968" y="531366"/>
            <a:ext cx="469900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kalez.com/wp-content/uploads/2012/06/ivan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/>
          <a:stretch/>
        </p:blipFill>
        <p:spPr bwMode="auto">
          <a:xfrm>
            <a:off x="2495573" y="2293714"/>
            <a:ext cx="4224862" cy="459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67544" y="188640"/>
                <a:ext cx="8280920" cy="2006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В первый день Иван-царевич проскакал с 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Еленой Прекрасной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 всего пути, а во второй день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 всего пути.  Какую часть пути преодолел Иван-Царевич за два дня?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8640"/>
                <a:ext cx="8280920" cy="2006190"/>
              </a:xfrm>
              <a:prstGeom prst="rect">
                <a:avLst/>
              </a:prstGeom>
              <a:blipFill rotWithShape="1">
                <a:blip r:embed="rId3"/>
                <a:stretch>
                  <a:fillRect l="-1546" t="-3040" r="-2283" b="-75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248</Words>
  <Application>Microsoft Office PowerPoint</Application>
  <PresentationFormat>Экран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 некотором царстве,  в некотором государстве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некотором царстве, в некотором государстве</dc:title>
  <cp:lastModifiedBy>Учитель</cp:lastModifiedBy>
  <cp:revision>163</cp:revision>
  <dcterms:modified xsi:type="dcterms:W3CDTF">2020-01-13T10:40:40Z</dcterms:modified>
</cp:coreProperties>
</file>