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80" r:id="rId5"/>
    <p:sldId id="265" r:id="rId6"/>
    <p:sldId id="267" r:id="rId7"/>
    <p:sldId id="268" r:id="rId8"/>
    <p:sldId id="270" r:id="rId9"/>
    <p:sldId id="266" r:id="rId10"/>
    <p:sldId id="257" r:id="rId11"/>
    <p:sldId id="282" r:id="rId12"/>
    <p:sldId id="281" r:id="rId13"/>
    <p:sldId id="275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zen.ru/readchildren?share_to=link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t.me/readingforchildr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ok.ru/profile/584976075314" TargetMode="External"/><Relationship Id="rId4" Type="http://schemas.openxmlformats.org/officeDocument/2006/relationships/hyperlink" Target="https://vk.com/read_children" TargetMode="Externa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vk.com/knigivver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vk.com/wall-189135609_426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gdb.ru/megaproekty/bibliogid-rekomendatel-nyj-resurs-dlya-detej-i-vzroslyk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gdb.r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bliogi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gid.ru/cat/vypuski/2024/1/otechestvennaya-khudozhestvennay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a.ru/news/news_6523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idarovka.ru/knigi/100-luchshikh-knig/100-luchshikh-2023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aidarovka.ru/proekty/vyberi-knig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F:\Библиотека\2023.12.18\822fad4a-f7b1-5445-81ab-d30538d72e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144"/>
            <a:ext cx="8336750" cy="66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2145"/>
            <a:ext cx="8640960" cy="9505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библиотекарь в поисках новинок детской литературы: интернет-ориентиры</a:t>
            </a:r>
            <a:endParaRPr lang="ru-RU" sz="2400" b="1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920880" cy="18287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sz="1800" dirty="0" err="1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Карымсакова</a:t>
            </a:r>
            <a:r>
              <a:rPr lang="ru-RU" sz="18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Е.А., педагог-библиотекарь </a:t>
            </a:r>
          </a:p>
          <a:p>
            <a:pPr algn="l"/>
            <a:r>
              <a:rPr lang="ru-RU" sz="18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Абакана «СОШ № 25»</a:t>
            </a:r>
          </a:p>
          <a:p>
            <a:pPr algn="l"/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18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528392" cy="6741368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рубрика «Премиальное чтение с Ольгой Алексеевой» электронного журнала «Чтение детям»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рассказывает о рукописях и книгах, вошедших в шорт- и </a:t>
            </a:r>
            <a:r>
              <a:rPr lang="ru-RU" sz="1900" dirty="0" err="1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лонг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-листы отечественных литературных конкурсов и премий в области детской и подростковой 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как: «Новая детская книга», «Короткий список, или Саламандра», «Национальная премия в области детской и подростковой литературы», «Общероссийская литературная Премия «Дальний Восток» им. В.К. Арсеньева», 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литературная премия имени 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Крапивина», «</a:t>
            </a:r>
            <a:r>
              <a:rPr lang="ru-RU" sz="1900" dirty="0" err="1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Книгуру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Библиотека\2023.12.18\Статья\Премиальное чтение 10.12.2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5880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556792"/>
            <a:ext cx="3178696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выпуске рубрики автор представляет одно произведение: приводит краткую аннотацию; делится своим мнением, почему интересно читать данное произведение; предлагает темы и вопросы для обсуждения при чтении - с примерами и отрывками из произведения. </a:t>
            </a:r>
          </a:p>
          <a:p>
            <a:pPr marL="0" indent="0">
              <a:buNone/>
            </a:pPr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:\Библиотека\2023.12.18\Статья\Премиальное чтение 02.01.2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143"/>
            <a:ext cx="52565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0" y="2731570"/>
            <a:ext cx="4419787" cy="151459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 Электронного журнала «Чтение детям» есть </a:t>
            </a:r>
            <a:r>
              <a:rPr lang="ru-RU" sz="2000" dirty="0" err="1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-канал: </a:t>
            </a:r>
            <a:r>
              <a:rPr lang="ru-RU" sz="2000" u="sng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https://t.me/readingforchildren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0" y="4074840"/>
            <a:ext cx="4572000" cy="27831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в Яндекс Дзен: </a:t>
            </a:r>
            <a:r>
              <a:rPr lang="ru-RU" sz="2000" u="sng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https://dzen.ru/readchildren?share_to=link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страницы в социальных сетях «</a:t>
            </a:r>
            <a:r>
              <a:rPr lang="ru-RU" sz="2000" dirty="0" err="1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2000" u="sng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https://vk.com/read_children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«Одноклассники»: </a:t>
            </a:r>
            <a:r>
              <a:rPr lang="ru-RU" sz="2000" u="sng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https://ok.ru/profile/584976075314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" descr="F:\Библиотека\2023.12.18\Чтение детям - Одноклассник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79" y="116632"/>
            <a:ext cx="46361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Библиотека\2023.12.18\Чтение детям - ДЗ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5180"/>
            <a:ext cx="2880320" cy="25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Библиотека\2023.12.18\Чтение детям - ТГ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3" y="1412776"/>
            <a:ext cx="278241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Библиотека\2023.12.18\Чтение детям - ВК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7" y="4261266"/>
            <a:ext cx="4320480" cy="24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нового поколения </a:t>
            </a:r>
            <a:r>
              <a:rPr lang="ru-RU" sz="2000" b="1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«Вверх!»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vk.com/knigivverh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76871"/>
            <a:ext cx="4608512" cy="20882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Библиотека\2023.12.18\Изательство ВВерх!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2" y="188639"/>
            <a:ext cx="6560854" cy="29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иблиотека\2023.12.18\1. Вверх_новогодняя книг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276764"/>
            <a:ext cx="3779912" cy="26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Библиотека\2023.12.18\2. Вверх_содержа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276405"/>
            <a:ext cx="3780420" cy="26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255168"/>
            <a:ext cx="4320480" cy="3486200"/>
          </a:xfrm>
        </p:spPr>
        <p:txBody>
          <a:bodyPr>
            <a:normAutofit/>
          </a:bodyPr>
          <a:lstStyle/>
          <a:p>
            <a:r>
              <a:rPr lang="ru-RU" sz="1900" b="1" u="sng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«Вверх!»:</a:t>
            </a:r>
            <a:br>
              <a:rPr lang="ru-RU" sz="1900" b="1" u="sng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книга нашего издательства – это результат труда не только писателей, но и ребят – международной детской фокус-группы издательства нового поколения «Вверх!».</a:t>
            </a:r>
            <a:b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придумали 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книги нового типа: соединили </a:t>
            </a:r>
            <a:r>
              <a:rPr lang="ru-RU" sz="1900" dirty="0" err="1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мультижанровость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рассказов с возможностью раскрашивать – сделать книгу личной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9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348879"/>
            <a:ext cx="2185702" cy="7200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Библиотека\2023.12.18\3. Вверх_чудеса в книг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1" y="170638"/>
            <a:ext cx="4362651" cy="30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Библиотека\2023.12.18\4. Вверх_задания и комментар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62" y="116632"/>
            <a:ext cx="4439034" cy="31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Библиотека\2023.12.18\5. Вверх_отзыв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1" y="3501008"/>
            <a:ext cx="4362652" cy="30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69160"/>
            <a:ext cx="8928992" cy="198884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произведения, участвующие в конкурсе Издательства, будут проходить строгий отбор </a:t>
            </a:r>
            <a:r>
              <a:rPr lang="ru-RU" sz="2200" b="1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фокус-группы</a:t>
            </a:r>
            <a:r>
              <a:rPr lang="ru-RU" sz="22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состав которой может войти любой желающий юный читатель. Учреждение, куратор (библиотекарь) и зарегистрированные через него участники фокус-группы получат благодарственные письма </a:t>
            </a:r>
            <a:r>
              <a:rPr lang="ru-RU" sz="22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вклад в развитие современной </a:t>
            </a:r>
            <a:r>
              <a:rPr lang="ru-RU" sz="22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r>
              <a:rPr lang="ru-RU" sz="21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https://vk.com/wall-189135609_4263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00201"/>
            <a:ext cx="3816424" cy="17567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Библиотека\2023.12.18\Статья\ВВерх_Расписание 2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02" y="149412"/>
            <a:ext cx="6888596" cy="45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F:\Библиотека\2023.12.18\РБ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" y="95773"/>
            <a:ext cx="5529606" cy="36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37312"/>
            <a:ext cx="8229600" cy="62068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4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/>
          </a:p>
        </p:txBody>
      </p:sp>
      <p:pic>
        <p:nvPicPr>
          <p:cNvPr id="10" name="Picture 2" descr="F:\Библиотека\2023.12.18\Гайдаро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" y="3762714"/>
            <a:ext cx="4406573" cy="25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Библиотека\2023.12.18\РГД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57" y="120016"/>
            <a:ext cx="5256584" cy="26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Библиотека\2023.12.18\Чтение детям - В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77" y="2062538"/>
            <a:ext cx="4362664" cy="24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Библиотека\2023.12.18\Изательство ВВерх!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66" y="4031390"/>
            <a:ext cx="5155075" cy="22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3363"/>
            <a:ext cx="9144000" cy="75608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Библиогид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рекомендательный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для детей и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взрослых: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https://rgdb.ru/megaproekty/bibliogid-rekomendatel-nyj-resurs-dlya-detej-i-vzroslykh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Библиотека\2023.12.18\РГДБ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616624" cy="27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6048672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240794"/>
            <a:ext cx="3024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государственная детская библиотека:</a:t>
            </a:r>
          </a:p>
          <a:p>
            <a:pPr algn="ctr"/>
            <a:r>
              <a:rPr lang="en-US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https://rgdb.ru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1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21288"/>
            <a:ext cx="864096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аннотированный каталог: </a:t>
            </a:r>
            <a:r>
              <a:rPr lang="en-US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bibliogid.ru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 </a:t>
            </a:r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5904655" cy="36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7"/>
            <a:ext cx="5875851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32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3"/>
            <a:ext cx="8398361" cy="524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65609"/>
            <a:ext cx="9143999" cy="13757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каталога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библиографическое описание, аннотацию, изображение обложки. Указываются также жанр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произведения,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и рекомендованный возраст читателя.</a:t>
            </a:r>
            <a:b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https://bibliogid.ru/cat/vypuski/2024/1/otechestvennaya-khudozhestvennaya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204863"/>
            <a:ext cx="5544616" cy="22322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5" y="157200"/>
            <a:ext cx="8374429" cy="52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45" y="540430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совет по детской литературе при Секции детских библиотек РБА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 составляет рекомендательно-библиографический список. В каждый список входит художественная и  познавательная литература, изданная в соответствующем квартале: </a:t>
            </a:r>
            <a:r>
              <a:rPr lang="en-US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www.rba.ru/news/news_6523.html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268760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Семнадцатый каталог </a:t>
            </a:r>
            <a:r>
              <a:rPr lang="ru-RU" sz="1900" b="1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 err="1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Гайдаровки</a:t>
            </a:r>
            <a:r>
              <a:rPr lang="ru-RU" sz="1900" b="1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год) стал </a:t>
            </a:r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исключительным за всё время существования проекта - в него вошло 125 книг вместо традиционного количества в 100 </a:t>
            </a:r>
            <a:r>
              <a:rPr lang="ru-RU" sz="19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книг: </a:t>
            </a:r>
            <a:r>
              <a:rPr lang="en-US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http://www.gaidarovka.ru/knigi/100-luchshikh-knig/100-luchshikh-2023</a:t>
            </a:r>
            <a:r>
              <a:rPr lang="en-US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636913"/>
            <a:ext cx="5040560" cy="2520280"/>
          </a:xfrm>
        </p:spPr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0" y="116632"/>
            <a:ext cx="887138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3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340768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найдётся та самая книга, которая откроет ценность дружбы, семьи и человеческой жизни. Весело и увлекательно познакомит с науками, расскажет об удивительных вещах нашей планеты. Поможет разобраться в непростых отношениях со сверстниками и по-настоящему увлечёт чтением.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636911"/>
            <a:ext cx="5616624" cy="23762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6" y="111814"/>
            <a:ext cx="8763882" cy="54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02805"/>
            <a:ext cx="8712968" cy="11385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аждый год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тематически и жанрово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 и вводят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рубрики.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них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«Разные мы»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рубрика про непохожих на остальных, но в то же время важных 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ru-RU" sz="2000" dirty="0">
              <a:solidFill>
                <a:srgbClr val="1616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276871"/>
            <a:ext cx="6336704" cy="28803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00"/>
            <a:ext cx="8712968" cy="544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39" y="5445224"/>
            <a:ext cx="8810849" cy="13681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</a:t>
            </a:r>
            <a:r>
              <a:rPr lang="ru-RU" sz="2000" b="1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и 2023 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можно скачать по ссылке</a:t>
            </a:r>
            <a:r>
              <a:rPr lang="ru-RU" sz="2000" dirty="0" smtClean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2000" dirty="0">
                <a:solidFill>
                  <a:srgbClr val="1616C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www.gaidarovka.ru/proekty/vyberi-knigu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5"/>
            <a:ext cx="6264696" cy="27363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F:\Библиотека\2023.12.18\Гайда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9" y="332656"/>
            <a:ext cx="881084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444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Школьный библиотекарь в поисках новинок детской литературы: интернет-ориентиры</vt:lpstr>
      <vt:lpstr>Библиогид - рекомендательный ресурс для детей и взрослых: https://rgdb.ru/megaproekty/bibliogid-rekomendatel-nyj-resurs-dlya-detej-i-vzroslykh/. </vt:lpstr>
      <vt:lpstr>Ежемесячный аннотированный каталог: https://bibliogid.ru/. </vt:lpstr>
      <vt:lpstr>Каждая позиция каталога содержит библиографическое описание, аннотацию, изображение обложки. Указываются также жанр произведения, его тема и рекомендованный возраст читателя. https://bibliogid.ru/cat/vypuski/2024/1/otechestvennaya-khudozhestvennaya/.</vt:lpstr>
      <vt:lpstr>Презентация PowerPoint</vt:lpstr>
      <vt:lpstr>Семнадцатый каталог «Гайдаровки» (за 2023 год) стал исключительным за всё время существования проекта - в него вошло 125 книг вместо традиционного количества в 100 книг: http://www.gaidarovka.ru/knigi/100-luchshikh-knig/100-luchshikh-2023/.</vt:lpstr>
      <vt:lpstr>Для каждого найдётся та самая книга, которая откроет ценность дружбы, семьи и человеческой жизни. Весело и увлекательно познакомит с науками, расскажет об удивительных вещах нашей планеты. Поможет разобраться в непростых отношениях со сверстниками и по-настоящему увлечёт чтением.</vt:lpstr>
      <vt:lpstr>Каждый год каталог тематически и жанрово расширяют и вводят новые рубрики. Одна из них «Разные мы» — рубрика про непохожих на остальных, но в то же время важных людей.</vt:lpstr>
      <vt:lpstr>Каталоги 2022 и 2023 годов можно скачать по ссылке: http://www.gaidarovka.ru/proekty/vyberi-knigu.</vt:lpstr>
      <vt:lpstr>Регулярная рубрика «Премиальное чтение с Ольгой Алексеевой» электронного журнала «Чтение детям»  рассказывает о рукописях и книгах, вошедших в шорт- и лонг-листы отечественных литературных конкурсов и премий в области детской и подростковой литературы, таких как: «Новая детская книга», «Короткий список, или Саламандра», «Национальная премия в области детской и подростковой литературы», «Общероссийская литературная Премия «Дальний Восток» им. В.К. Арсеньева», «Международная литературная премия имени  В.П. Крапивина», «Книгуру»  и других.</vt:lpstr>
      <vt:lpstr>Презентация PowerPoint</vt:lpstr>
      <vt:lpstr>В настоящее время у Электронного журнала «Чтение детям» есть телеграм-канал: https://t.me/readingforchildren,</vt:lpstr>
      <vt:lpstr>Издательство нового поколения «Вверх!»: https://vk.com/knigivverh.</vt:lpstr>
      <vt:lpstr>Издательство «Вверх!»: «Каждая книга нашего издательства – это результат труда не только писателей, но и ребят – международной детской фокус-группы издательства нового поколения «Вверх!».   Мы придумали формат книги нового типа: соединили мультижанровость рассказов с возможностью раскрашивать – сделать книгу личной.»</vt:lpstr>
      <vt:lpstr>Все произведения, участвующие в конкурсе Издательства, будут проходить строгий отбор фокус-группы, в состав которой может войти любой желающий юный читатель. Учреждение, куратор (библиотекарь) и зарегистрированные через него участники фокус-группы получат благодарственные письма за вклад в развитие современной литературы. https://vk.com/wall-189135609_4263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 Лидия Михайловна</dc:creator>
  <cp:lastModifiedBy>Журавлева Лидия Михайловна</cp:lastModifiedBy>
  <cp:revision>50</cp:revision>
  <dcterms:created xsi:type="dcterms:W3CDTF">2023-12-15T08:55:06Z</dcterms:created>
  <dcterms:modified xsi:type="dcterms:W3CDTF">2024-01-20T06:25:14Z</dcterms:modified>
</cp:coreProperties>
</file>