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1" r:id="rId3"/>
    <p:sldId id="258" r:id="rId4"/>
    <p:sldId id="260" r:id="rId5"/>
    <p:sldId id="262" r:id="rId6"/>
    <p:sldId id="263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66" r:id="rId15"/>
    <p:sldId id="267" r:id="rId16"/>
    <p:sldId id="265" r:id="rId17"/>
    <p:sldId id="268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5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7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22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57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096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88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1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7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2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8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9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8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2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6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9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4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94E5-983A-43E6-9B67-A58F6F885D3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6A1904-C8E4-40F8-B5CC-CA68B79E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6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1729093.tilda.w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ecklists.expert/checklist/52186-mineral-no-syr-evaya-baza-primorskogo-kraya" TargetMode="External"/><Relationship Id="rId2" Type="http://schemas.openxmlformats.org/officeDocument/2006/relationships/hyperlink" Target="https://coreapp.ai/app/player/lesson/5fb118a3e801c72ed14683c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Дистанционные технологии в преподавание модуля краеведения в химии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МБОУ СОШ № 57</a:t>
            </a:r>
          </a:p>
          <a:p>
            <a:pPr algn="r"/>
            <a:r>
              <a:rPr lang="ru-RU" dirty="0" err="1" smtClean="0"/>
              <a:t>Дутова</a:t>
            </a:r>
            <a:r>
              <a:rPr lang="ru-RU" dirty="0" smtClean="0"/>
              <a:t>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6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9" y="0"/>
            <a:ext cx="6110468" cy="66916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577" y="229312"/>
            <a:ext cx="5867782" cy="646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7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19"/>
            <a:ext cx="6157876" cy="6782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51" y="75519"/>
            <a:ext cx="5881571" cy="64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3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6" y="61547"/>
            <a:ext cx="6261244" cy="62471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772" y="281353"/>
            <a:ext cx="5944227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47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1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50" y="95504"/>
            <a:ext cx="11385904" cy="6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47" y="167053"/>
            <a:ext cx="6873899" cy="6775961"/>
          </a:xfrm>
          <a:prstGeom prst="rect">
            <a:avLst/>
          </a:prstGeom>
        </p:spPr>
      </p:pic>
      <p:pic>
        <p:nvPicPr>
          <p:cNvPr id="1026" name="Picture 2" descr="https://catalogmineralov.ru/pic/2007/1751422308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314" y="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482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0565" y="2125663"/>
            <a:ext cx="4114857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31474"/>
            <a:ext cx="5017477" cy="40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56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6504" y="580226"/>
            <a:ext cx="2968877" cy="610437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34607" y="580226"/>
            <a:ext cx="3006969" cy="61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5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6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31" y="837360"/>
            <a:ext cx="10682654" cy="58672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4931" y="219780"/>
            <a:ext cx="3073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http://project1729093.tilda.ws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80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3" y="105978"/>
            <a:ext cx="11682600" cy="67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7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68" y="52644"/>
            <a:ext cx="11474231" cy="6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2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121094"/>
            <a:ext cx="11682945" cy="65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3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394864"/>
            <a:ext cx="11975123" cy="56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3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https://</a:t>
            </a:r>
            <a:r>
              <a:rPr lang="ru-RU" u="sng" dirty="0" smtClean="0">
                <a:hlinkClick r:id="rId2"/>
              </a:rPr>
              <a:t>coreapp.ai/app/player/lesson/5fb118a3e801c72ed14683ca</a:t>
            </a:r>
            <a:endParaRPr lang="ru-RU" u="sng" dirty="0" smtClean="0"/>
          </a:p>
          <a:p>
            <a:r>
              <a:rPr lang="ru-RU" dirty="0" smtClean="0"/>
              <a:t>Экскурсия на ТСМ-БЕТОН</a:t>
            </a:r>
          </a:p>
          <a:p>
            <a:r>
              <a:rPr lang="en-US" dirty="0" smtClean="0">
                <a:hlinkClick r:id="rId3"/>
              </a:rPr>
              <a:t>https://checklists.expert/checklist/52186-mineral-no-syr-evaya-baza-primorskogo-kraya</a:t>
            </a:r>
            <a:endParaRPr lang="ru-RU" dirty="0" smtClean="0"/>
          </a:p>
          <a:p>
            <a:r>
              <a:rPr lang="ru-RU" dirty="0" smtClean="0"/>
              <a:t>Чек-лист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19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24" y="118204"/>
            <a:ext cx="11638368" cy="65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2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5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8301"/>
            <a:ext cx="5860197" cy="405439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9638" y="98301"/>
            <a:ext cx="5181600" cy="43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0785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377</TotalTime>
  <Words>34</Words>
  <Application>Microsoft Office PowerPoint</Application>
  <PresentationFormat>Широкоэкранный</PresentationFormat>
  <Paragraphs>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Дистанционные технологии в преподавание модуля краеведения в химии.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заданий</vt:lpstr>
      <vt:lpstr>Презентация PowerPoint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2023-08-22T07:27:42Z</dcterms:created>
  <dcterms:modified xsi:type="dcterms:W3CDTF">2023-08-22T13:45:37Z</dcterms:modified>
</cp:coreProperties>
</file>