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48B3-1826-4BB3-9344-406F365CCA8F}" type="datetimeFigureOut">
              <a:rPr lang="ru-RU" smtClean="0"/>
              <a:pPr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42BF-BE06-494A-9021-45942B86E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логического и аналитического мышления на уроках физики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000504"/>
            <a:ext cx="6400800" cy="111443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физики ГБПОУ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«Тверской политехнический колледж» г. Тверь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Зубреева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8165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000760" y="642918"/>
            <a:ext cx="278608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928802"/>
            <a:ext cx="20717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72396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0042"/>
            <a:ext cx="8229600" cy="53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000892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1480"/>
            <a:ext cx="8229600" cy="5214974"/>
          </a:xfrm>
          <a:prstGeom prst="rect">
            <a:avLst/>
          </a:prstGeom>
          <a:solidFill>
            <a:schemeClr val="accent3">
              <a:alpha val="7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000892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Настроить учебную группу на работу.</a:t>
            </a:r>
          </a:p>
          <a:p>
            <a:r>
              <a:rPr lang="ru-RU" dirty="0" smtClean="0"/>
              <a:t>2. Четко и ясно изложить учебный материал</a:t>
            </a:r>
          </a:p>
          <a:p>
            <a:r>
              <a:rPr lang="ru-RU" dirty="0" smtClean="0"/>
              <a:t>3. Доходчиво  объяснить  и показать возможные примеры решения физических задач</a:t>
            </a:r>
          </a:p>
          <a:p>
            <a:r>
              <a:rPr lang="ru-RU" dirty="0" smtClean="0"/>
              <a:t>4. Обязательно сделать историческую справку  о  исследовательской работе. (Рассказы о ученых и их научно-исследовательской работе). </a:t>
            </a:r>
          </a:p>
          <a:p>
            <a:r>
              <a:rPr lang="ru-RU" dirty="0" smtClean="0"/>
              <a:t>5. Обязательно сделать акцент на применение рассматриваемого физического явление в получаемой профессии студентам. </a:t>
            </a:r>
          </a:p>
          <a:p>
            <a:r>
              <a:rPr lang="ru-RU" dirty="0" smtClean="0"/>
              <a:t>5. Каждый педагог обязан уважать учебный труд студента и помогать раскрыться таланту который есть у каждого человека.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организации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1. Научно-исследовательская форма занятий: студентам предлагается провести исследования в рамках изучаемой темы</a:t>
            </a:r>
          </a:p>
          <a:p>
            <a:pPr algn="just"/>
            <a:r>
              <a:rPr lang="ru-RU" dirty="0" smtClean="0"/>
              <a:t>2. Аналитическо-логическая форма: студентам предлагается решить ряд задач по исследуемой тематике (возможна организация групп студентов и провидение  блиц - турниров по решению задач)</a:t>
            </a:r>
          </a:p>
          <a:p>
            <a:pPr algn="just"/>
            <a:r>
              <a:rPr lang="ru-RU" dirty="0" smtClean="0"/>
              <a:t>3. Творческая форма: подготовка докладов, презентаций студентами. </a:t>
            </a:r>
          </a:p>
          <a:p>
            <a:pPr algn="just"/>
            <a:r>
              <a:rPr lang="ru-RU" dirty="0" smtClean="0"/>
              <a:t>(Важно обязательно уделить внимание   на применение рассматриваемого физического явления в получаемой профессии.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Предлагаемые подходы  обучения помогают:</a:t>
            </a:r>
          </a:p>
          <a:p>
            <a:pPr algn="just"/>
            <a:r>
              <a:rPr lang="ru-RU" dirty="0" smtClean="0"/>
              <a:t>1. Лучше усвоить материал студентам</a:t>
            </a:r>
          </a:p>
          <a:p>
            <a:pPr algn="just"/>
            <a:r>
              <a:rPr lang="ru-RU" dirty="0" smtClean="0"/>
              <a:t>2. Научиться анализировать происходящие физические явления, прогнозировать развитие  физического процесса, видеть возможное применение полученных знаний в своей профессии.</a:t>
            </a:r>
          </a:p>
          <a:p>
            <a:pPr algn="just"/>
            <a:r>
              <a:rPr lang="ru-RU" dirty="0" smtClean="0"/>
              <a:t>3. Групповая организация работы студентов,  помогает научиться работать в команде, сплачивает и помогает подружиться студентам и самое главное, данная организация учебного процесса обеспечивает мотивацию более слабых по уровню образования студентов, поднять свой уровень  образования, получить уверенность, снимает боязнь принимать самостоятельные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Благодарю </a:t>
            </a:r>
            <a:r>
              <a:rPr lang="ru-RU" dirty="0" smtClean="0"/>
              <a:t>за Внимание</a:t>
            </a:r>
            <a:r>
              <a:rPr lang="ru-RU" dirty="0" smtClean="0"/>
              <a:t>!</a:t>
            </a:r>
          </a:p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828836"/>
            <a:ext cx="6143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r>
              <a:rPr lang="ru-RU" dirty="0" smtClean="0"/>
              <a:t>. Дмитрий </a:t>
            </a:r>
            <a:r>
              <a:rPr lang="ru-RU" dirty="0" smtClean="0"/>
              <a:t>Витальевич Черненко, ведущий методист отдела методической поддержки педагогов и образовательных организаций </a:t>
            </a:r>
            <a:r>
              <a:rPr lang="ru-RU" dirty="0" smtClean="0"/>
              <a:t>. Сайт </a:t>
            </a:r>
            <a:r>
              <a:rPr lang="ru-RU" dirty="0" smtClean="0"/>
              <a:t>ГК «Просвещение» https://prosv.ru/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301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Развитие логического и аналитического мышления на уроках физики</vt:lpstr>
      <vt:lpstr>Слайд 2</vt:lpstr>
      <vt:lpstr>Слайд 3</vt:lpstr>
      <vt:lpstr>Слайд 4</vt:lpstr>
      <vt:lpstr>Задачи педагога</vt:lpstr>
      <vt:lpstr>Способы организации занятий</vt:lpstr>
      <vt:lpstr>Выводы</vt:lpstr>
      <vt:lpstr>Слайд 8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и аналитического мышления на уроках физики</dc:title>
  <dc:creator>Windows User</dc:creator>
  <cp:lastModifiedBy>Windows User</cp:lastModifiedBy>
  <cp:revision>14</cp:revision>
  <dcterms:created xsi:type="dcterms:W3CDTF">2023-02-19T14:01:33Z</dcterms:created>
  <dcterms:modified xsi:type="dcterms:W3CDTF">2023-08-11T13:45:26Z</dcterms:modified>
</cp:coreProperties>
</file>