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2" r:id="rId5"/>
    <p:sldId id="282" r:id="rId6"/>
    <p:sldId id="283" r:id="rId7"/>
    <p:sldId id="259" r:id="rId8"/>
    <p:sldId id="260" r:id="rId9"/>
    <p:sldId id="261" r:id="rId10"/>
    <p:sldId id="263" r:id="rId11"/>
    <p:sldId id="279" r:id="rId12"/>
    <p:sldId id="264" r:id="rId13"/>
    <p:sldId id="280" r:id="rId14"/>
    <p:sldId id="281" r:id="rId15"/>
    <p:sldId id="284" r:id="rId16"/>
    <p:sldId id="285" r:id="rId17"/>
    <p:sldId id="286" r:id="rId18"/>
    <p:sldId id="288" r:id="rId19"/>
    <p:sldId id="289" r:id="rId20"/>
    <p:sldId id="290" r:id="rId21"/>
    <p:sldId id="291" r:id="rId22"/>
    <p:sldId id="262" r:id="rId23"/>
    <p:sldId id="265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29D3-CFC6-4207-AA98-52DCA19D3FDB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300C-C879-4BEC-A49B-6E22A6402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29D3-CFC6-4207-AA98-52DCA19D3FDB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300C-C879-4BEC-A49B-6E22A6402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29D3-CFC6-4207-AA98-52DCA19D3FDB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300C-C879-4BEC-A49B-6E22A6402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29D3-CFC6-4207-AA98-52DCA19D3FDB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300C-C879-4BEC-A49B-6E22A6402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29D3-CFC6-4207-AA98-52DCA19D3FDB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300C-C879-4BEC-A49B-6E22A6402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29D3-CFC6-4207-AA98-52DCA19D3FDB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300C-C879-4BEC-A49B-6E22A6402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29D3-CFC6-4207-AA98-52DCA19D3FDB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300C-C879-4BEC-A49B-6E22A6402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29D3-CFC6-4207-AA98-52DCA19D3FDB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300C-C879-4BEC-A49B-6E22A6402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29D3-CFC6-4207-AA98-52DCA19D3FDB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300C-C879-4BEC-A49B-6E22A6402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29D3-CFC6-4207-AA98-52DCA19D3FDB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300C-C879-4BEC-A49B-6E22A6402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29D3-CFC6-4207-AA98-52DCA19D3FDB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300C-C879-4BEC-A49B-6E22A6402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F29D3-CFC6-4207-AA98-52DCA19D3FDB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F300C-C879-4BEC-A49B-6E22A6402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jpeg"/><Relationship Id="rId7" Type="http://schemas.openxmlformats.org/officeDocument/2006/relationships/image" Target="../media/image20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23.jpeg"/><Relationship Id="rId4" Type="http://schemas.openxmlformats.org/officeDocument/2006/relationships/slide" Target="slide15.xml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Мастер-класс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«Создание ЛЭПБУКА как пример использования метода проектов на уроках математики»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509120"/>
            <a:ext cx="3528392" cy="136815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МКОУ СШ №1 г.Михайловки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Суворова Л.В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«История города»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«Памятники и достопримечательности»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«Михайловка в цифрах и фактах»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«Гордимся!»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11" y="3501930"/>
            <a:ext cx="4475989" cy="335699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Разработка макета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628799"/>
            <a:ext cx="8229600" cy="4497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4" idx="0"/>
            <a:endCxn id="4" idx="2"/>
          </p:cNvCxnSpPr>
          <p:nvPr/>
        </p:nvCxnSpPr>
        <p:spPr>
          <a:xfrm>
            <a:off x="4572000" y="1628799"/>
            <a:ext cx="0" cy="4497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053184" y="3905374"/>
            <a:ext cx="3152433" cy="1611858"/>
          </a:xfrm>
          <a:prstGeom prst="flowChartAlternateProcess">
            <a:avLst/>
          </a:prstGeom>
          <a:solidFill>
            <a:srgbClr val="C4BC96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Михайловка в цифрах и фактах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38182" y="3905374"/>
            <a:ext cx="3528392" cy="146434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D99594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</a:rPr>
              <a:t>Памятники и достопримечательности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616" y="1835093"/>
            <a:ext cx="3009524" cy="191428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436096" y="1988840"/>
            <a:ext cx="2232248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Гордимся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Людмила\Desktop\Fotoram.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4968552" cy="54449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www.eduneo.ru/wp-content/uploads/2018/12/hello_html_75c70cf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27849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1" y="116632"/>
            <a:ext cx="4443958" cy="5925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22366" y="1612362"/>
            <a:ext cx="4311098" cy="57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3005" y="787130"/>
            <a:ext cx="6086371" cy="45259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45" y="480054"/>
            <a:ext cx="4209932" cy="561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440826" cy="5580620"/>
          </a:xfrm>
        </p:spPr>
      </p:pic>
    </p:spTree>
    <p:extLst>
      <p:ext uri="{BB962C8B-B14F-4D97-AF65-F5344CB8AC3E}">
        <p14:creationId xmlns:p14="http://schemas.microsoft.com/office/powerpoint/2010/main" val="495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25" y="26252"/>
            <a:ext cx="2886968" cy="38492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25" y="3021322"/>
            <a:ext cx="2813426" cy="3751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0" y="26252"/>
            <a:ext cx="4025550" cy="5367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77" y="3171277"/>
            <a:ext cx="2588495" cy="34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«История города »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6313"/>
              </p:ext>
            </p:extLst>
          </p:nvPr>
        </p:nvGraphicFramePr>
        <p:xfrm>
          <a:off x="863588" y="1417638"/>
          <a:ext cx="7416823" cy="5328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8024">
                  <a:extLst>
                    <a:ext uri="{9D8B030D-6E8A-4147-A177-3AD203B41FA5}">
                      <a16:colId xmlns:a16="http://schemas.microsoft.com/office/drawing/2014/main" val="3215430916"/>
                    </a:ext>
                  </a:extLst>
                </a:gridCol>
                <a:gridCol w="3708799">
                  <a:extLst>
                    <a:ext uri="{9D8B030D-6E8A-4147-A177-3AD203B41FA5}">
                      <a16:colId xmlns:a16="http://schemas.microsoft.com/office/drawing/2014/main" val="4103117598"/>
                    </a:ext>
                  </a:extLst>
                </a:gridCol>
              </a:tblGrid>
              <a:tr h="194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 каком году появилось первое упоминание о Михайловке если в 2022г отмечают 260лет?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 1948 году Указом Президиума Верховного Совета РСФСР Михайловку переименовали в город ,до этого она была рабочим поселком. Сколько лет прошло с того события?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6907487"/>
                  </a:ext>
                </a:extLst>
              </a:tr>
              <a:tr h="172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152 года назад </a:t>
                      </a:r>
                      <a:r>
                        <a:rPr lang="ru-RU" sz="1400" b="1" spc="15" dirty="0">
                          <a:effectLst/>
                        </a:rPr>
                        <a:t> в слободе Михайловка была введена в эксплуатацию станция </a:t>
                      </a:r>
                      <a:r>
                        <a:rPr lang="ru-RU" sz="1400" b="1" spc="15" dirty="0" err="1">
                          <a:effectLst/>
                        </a:rPr>
                        <a:t>Себряково</a:t>
                      </a:r>
                      <a:r>
                        <a:rPr lang="ru-RU" sz="1400" b="1" spc="15" dirty="0">
                          <a:effectLst/>
                        </a:rPr>
                        <a:t> </a:t>
                      </a:r>
                      <a:r>
                        <a:rPr lang="ru-RU" sz="1400" b="1" spc="15" dirty="0" err="1">
                          <a:effectLst/>
                        </a:rPr>
                        <a:t>Грязе</a:t>
                      </a:r>
                      <a:r>
                        <a:rPr lang="ru-RU" sz="1400" b="1" spc="15" dirty="0">
                          <a:effectLst/>
                        </a:rPr>
                        <a:t>-Царицынской железной дороги. В каком году это было?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5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5" dirty="0">
                          <a:effectLst/>
                        </a:rPr>
                        <a:t>В 2016году краеведческий музей отмечал 50лет.В каком году он был открыт?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0942265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5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5" dirty="0">
                          <a:effectLst/>
                        </a:rPr>
                        <a:t>В каком году был построен дом купца Аксенова(здание в котором  располагается краеведческий музей), если прошло уже117лет?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967156"/>
                  </a:ext>
                </a:extLst>
              </a:tr>
              <a:tr h="22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5370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9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Объект 14" descr="братская могил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71" y="32761"/>
            <a:ext cx="333915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03671" y="4787015"/>
            <a:ext cx="35990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выражение и найдите его значение при а =47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15а -3(а-5)+54+28а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результат  - год основания памятника воинам Великой Отечественной войны, расположенного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Рисунок 19" descr="Вечный огон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1606" y="15311"/>
            <a:ext cx="3528392" cy="46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551606" y="5065593"/>
            <a:ext cx="390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Выполнив задание вы узнаете дату установки обелиска «Вечный огонь»</a:t>
            </a:r>
          </a:p>
          <a:p>
            <a:r>
              <a:rPr lang="ru-RU" b="1" dirty="0"/>
              <a:t>(8,4:2+7,73*2)*100</a:t>
            </a:r>
          </a:p>
        </p:txBody>
      </p:sp>
    </p:spTree>
    <p:extLst>
      <p:ext uri="{BB962C8B-B14F-4D97-AF65-F5344CB8AC3E}">
        <p14:creationId xmlns:p14="http://schemas.microsoft.com/office/powerpoint/2010/main" val="36755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3672408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latin typeface="Monotype Corsiva" panose="03010101010201010101" pitchFamily="66" charset="0"/>
              </a:rPr>
              <a:t>«</a:t>
            </a:r>
            <a:r>
              <a:rPr lang="ru-RU" sz="5400" dirty="0">
                <a:latin typeface="Monotype Corsiva" panose="03010101010201010101" pitchFamily="66" charset="0"/>
              </a:rPr>
              <a:t>Плохой учитель преподносит истину, хороший – учит ее находить</a:t>
            </a:r>
            <a:r>
              <a:rPr lang="ru-RU" sz="5400" dirty="0" smtClean="0">
                <a:latin typeface="Monotype Corsiva" panose="03010101010201010101" pitchFamily="66" charset="0"/>
              </a:rPr>
              <a:t>».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2800" b="1" dirty="0" err="1" smtClean="0"/>
              <a:t>А.Дистерверг</a:t>
            </a:r>
            <a:endParaRPr lang="ru-RU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«Михайловка в цифрах и фактах»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первых дней начала войны  колхозники, рабочие и служащие Михайловского района включились в работу по сбору средств в Фонд обороны страны и Государственного займа. Жителями нашего района было передано в фонд обороны :140 тысяч рублей  на строительство танковой колонны «Сталинградский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осоавиахимовец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  Свыше 125 тысяч рублей внесли колхозники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141 тысячу - жители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Катасоновского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  около 200 тысяч рублей рабочие совхоза «Отрадное». Учителями и учащимися школ района было собрано 89 499 руб. Какую сумму внесли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Фонд обороны страны?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9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«Гордимся!»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26919"/>
              </p:ext>
            </p:extLst>
          </p:nvPr>
        </p:nvGraphicFramePr>
        <p:xfrm>
          <a:off x="442989" y="1417638"/>
          <a:ext cx="8435280" cy="59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Документ" r:id="rId3" imgW="9475667" imgH="6627529" progId="Word.Document.12">
                  <p:embed/>
                </p:oleObj>
              </mc:Choice>
              <mc:Fallback>
                <p:oleObj name="Документ" r:id="rId3" imgW="9475667" imgH="66275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989" y="1417638"/>
                        <a:ext cx="8435280" cy="59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0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Математическая экскурсия по памятным местам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Людмила\Desktop\школа.JPG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2021423" cy="127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331640" y="1484784"/>
            <a:ext cx="144016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1918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1844824"/>
            <a:ext cx="144016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1949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00192" y="170080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Х-1500=447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36296" y="4005064"/>
            <a:ext cx="144016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1947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23928" y="5373216"/>
            <a:ext cx="144016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1970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059832" y="1124744"/>
            <a:ext cx="1656184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братская могил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0"/>
            <a:ext cx="1187624" cy="178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5868144" y="836712"/>
            <a:ext cx="18002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8172400" y="1268760"/>
            <a:ext cx="8384" cy="143177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436096" y="3861048"/>
            <a:ext cx="1440160" cy="100811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411760" y="4725144"/>
            <a:ext cx="144016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Вечный огонь">
            <a:hlinkClick r:id="rId6" action="ppaction://hlinksldjump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140968"/>
            <a:ext cx="20882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059832" y="33265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+ 31</a:t>
            </a:r>
            <a:endParaRPr lang="ru-RU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012160" y="26064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- 449</a:t>
            </a:r>
            <a:endParaRPr lang="ru-RU" sz="32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703840" y="548680"/>
            <a:ext cx="972616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1500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0112" y="39330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+23</a:t>
            </a:r>
            <a:endParaRPr lang="ru-RU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411760" y="414908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1970-х=4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39552" y="5517232"/>
            <a:ext cx="144016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1966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4474" y="2631387"/>
            <a:ext cx="2036807" cy="1352567"/>
          </a:xfrm>
          <a:prstGeom prst="rect">
            <a:avLst/>
          </a:prstGeom>
        </p:spPr>
      </p:pic>
      <p:pic>
        <p:nvPicPr>
          <p:cNvPr id="5122" name="Picture 2" descr="https://i.mycdn.me/i?r=AzEPZsRbOZEKgBhR0XGMT1RkQKtL7EBMcfmCC38qNOQB7KaKTM5SRkZCeTgDn6uOyic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5" b="27849"/>
          <a:stretch/>
        </p:blipFill>
        <p:spPr bwMode="auto">
          <a:xfrm>
            <a:off x="3820854" y="3140968"/>
            <a:ext cx="1574300" cy="216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500" dirty="0" smtClean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4000" b="1" i="1" dirty="0" smtClean="0"/>
              <a:t>Наиболее </a:t>
            </a:r>
            <a:r>
              <a:rPr lang="ru-RU" sz="4000" b="1" i="1" dirty="0"/>
              <a:t>глубокий след оставляет то, что тебе удалось открыть </a:t>
            </a:r>
            <a:r>
              <a:rPr lang="ru-RU" sz="4000" b="1" i="1" dirty="0" smtClean="0"/>
              <a:t>самому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».</a:t>
            </a:r>
          </a:p>
          <a:p>
            <a:pPr algn="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Дж.Пойа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ЛЭПБУК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7638"/>
            <a:ext cx="7283152" cy="45259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«книга на коленях», или как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еще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тематическая папка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коллекция маленьких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книжек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кармашками и окошками, которые дают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размещать информацию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виде рисунков, небольших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текстов,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диаграмм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графиков в любой форме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любую тему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f.ppt-online.org/files1/slide/c/C7RpYy1AIr9TJfOoMtVQBjZ63cveimX2lz4GuU/slide-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9" y="273359"/>
            <a:ext cx="8198621" cy="614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2" y="404664"/>
            <a:ext cx="796888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" y="3558765"/>
            <a:ext cx="4396325" cy="3297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24" y="0"/>
            <a:ext cx="4782278" cy="35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Этапы создания </a:t>
            </a:r>
            <a:r>
              <a:rPr lang="ru-RU" dirty="0" err="1" smtClean="0">
                <a:latin typeface="Arial Black" pitchFamily="34" charset="0"/>
              </a:rPr>
              <a:t>лэпбука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остановка цели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(выбор темы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составление плана (разработка ЛЭПБУКА)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разработка макета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практическая часть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защита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esktop\Fotoram.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5328592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403648" y="1340768"/>
            <a:ext cx="1368152" cy="15121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1560" y="2996952"/>
            <a:ext cx="259228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Историко-краеведческое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932040" y="1196752"/>
            <a:ext cx="72008" cy="30963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4509120"/>
            <a:ext cx="259228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Военно-патриотическое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2924944"/>
            <a:ext cx="259228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Героико-патриотическое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372200" y="1268760"/>
            <a:ext cx="864096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442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Courier New</vt:lpstr>
      <vt:lpstr>Georgia</vt:lpstr>
      <vt:lpstr>Monotype Corsiva</vt:lpstr>
      <vt:lpstr>Times New Roman</vt:lpstr>
      <vt:lpstr>Wingdings</vt:lpstr>
      <vt:lpstr>Тема Office</vt:lpstr>
      <vt:lpstr>Документ</vt:lpstr>
      <vt:lpstr>Мастер-класс «Создание ЛЭПБУКА как пример использования метода проектов на уроках математики»</vt:lpstr>
      <vt:lpstr>«Плохой учитель преподносит истину, хороший – учит ее находить». А.Дистерверг</vt:lpstr>
      <vt:lpstr>ЛЭПБУК</vt:lpstr>
      <vt:lpstr>Презентация PowerPoint</vt:lpstr>
      <vt:lpstr>Презентация PowerPoint</vt:lpstr>
      <vt:lpstr>Презентация PowerPoint</vt:lpstr>
      <vt:lpstr>Этапы создания лэпбука</vt:lpstr>
      <vt:lpstr>Целеполагание</vt:lpstr>
      <vt:lpstr>Разработка лэпбука</vt:lpstr>
      <vt:lpstr>Разработка лэпбука</vt:lpstr>
      <vt:lpstr>Разработка макета</vt:lpstr>
      <vt:lpstr>Практическая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«История города »</vt:lpstr>
      <vt:lpstr>Презентация PowerPoint</vt:lpstr>
      <vt:lpstr>«Михайловка в цифрах и фактах»</vt:lpstr>
      <vt:lpstr>«Гордимся!»</vt:lpstr>
      <vt:lpstr>Математическая экскурсия по памятным местам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по математике</dc:title>
  <dc:creator>Людмила</dc:creator>
  <cp:lastModifiedBy>user</cp:lastModifiedBy>
  <cp:revision>48</cp:revision>
  <dcterms:created xsi:type="dcterms:W3CDTF">2018-11-28T17:55:56Z</dcterms:created>
  <dcterms:modified xsi:type="dcterms:W3CDTF">2024-02-08T19:26:24Z</dcterms:modified>
</cp:coreProperties>
</file>