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91" r:id="rId3"/>
    <p:sldId id="293" r:id="rId4"/>
    <p:sldId id="257" r:id="rId5"/>
    <p:sldId id="258" r:id="rId6"/>
    <p:sldId id="294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7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7" r:id="rId29"/>
    <p:sldId id="308" r:id="rId30"/>
    <p:sldId id="309" r:id="rId31"/>
    <p:sldId id="273" r:id="rId32"/>
    <p:sldId id="272" r:id="rId33"/>
    <p:sldId id="274" r:id="rId34"/>
    <p:sldId id="275" r:id="rId35"/>
    <p:sldId id="276" r:id="rId36"/>
    <p:sldId id="277" r:id="rId37"/>
    <p:sldId id="284" r:id="rId38"/>
    <p:sldId id="278" r:id="rId39"/>
    <p:sldId id="279" r:id="rId40"/>
    <p:sldId id="280" r:id="rId41"/>
    <p:sldId id="281" r:id="rId42"/>
    <p:sldId id="282" r:id="rId43"/>
    <p:sldId id="283" r:id="rId44"/>
    <p:sldId id="285" r:id="rId45"/>
    <p:sldId id="310" r:id="rId46"/>
    <p:sldId id="286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126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0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43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6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869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8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77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44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21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4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8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0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0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3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0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64229C-0764-452F-B2E0-5C40C832FCE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5F5880-84D2-4F6D-B3CD-81B579F88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842" y="0"/>
            <a:ext cx="10383671" cy="403783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шаги к трудоустройству </a:t>
            </a:r>
            <a:r>
              <a:rPr lang="ru-RU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</a:t>
            </a:r>
            <a:r>
              <a:rPr lang="ru-RU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современных информационно-коммуникативных технологий: опыт, проблемы, перспективы.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8854" y="4844955"/>
            <a:ext cx="809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подготовила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Зайцева Е.В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50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6" y="477672"/>
            <a:ext cx="514520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Техник-электрик</a:t>
            </a: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30 000 руб., </a:t>
            </a:r>
            <a:r>
              <a:rPr lang="ru-RU" sz="2000" u="sng" dirty="0">
                <a:uFill>
                  <a:solidFill>
                    <a:schemeClr val="accent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1 год</a:t>
            </a:r>
          </a:p>
          <a:p>
            <a:pPr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обязанности: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Выезды на заявки</a:t>
            </a: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Ведение акта по проделанной работе</a:t>
            </a: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Мелкий ремонт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Мелкий ремонт сантехники</a:t>
            </a: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Мелкий ремонт мебели</a:t>
            </a:r>
          </a:p>
          <a:p>
            <a:pPr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Знания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обязательно</a:t>
            </a:r>
          </a:p>
          <a:p>
            <a:pPr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согласно ТК РФ</a:t>
            </a: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проезда</a:t>
            </a: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моб. связи</a:t>
            </a: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рабочий день</a:t>
            </a:r>
          </a:p>
          <a:p>
            <a:pPr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Разъездного характера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74" y="2790967"/>
            <a:ext cx="4740323" cy="3555242"/>
          </a:xfrm>
          <a:prstGeom prst="rect">
            <a:avLst/>
          </a:prstGeom>
        </p:spPr>
      </p:pic>
      <p:sp>
        <p:nvSpPr>
          <p:cNvPr id="4" name="Умножение 3"/>
          <p:cNvSpPr/>
          <p:nvPr/>
        </p:nvSpPr>
        <p:spPr>
          <a:xfrm>
            <a:off x="9730853" y="354842"/>
            <a:ext cx="1419367" cy="10918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" y="600501"/>
            <a:ext cx="768368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u="sng" dirty="0">
                <a:uFill>
                  <a:solidFill>
                    <a:schemeClr val="accent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договоренности, опыт работы не требуется, среднее специальное образование</a:t>
            </a:r>
            <a:endParaRPr lang="ru-RU" u="sng" dirty="0">
              <a:uFill>
                <a:solidFill>
                  <a:schemeClr val="accent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обязанности: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семян, СЗР, организация работ в период посевной, уборочной компаний, межсезонная обработка посевных (зерновые культуры), контроль ГСМ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u="sng" dirty="0">
                <a:uFill>
                  <a:solidFill>
                    <a:schemeClr val="accent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высшее или среднее специальное;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ПК: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Дополнительные требования: желание работать в сфере сельского хозяйства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на время сезона - не нормированный, зимой - типовой. Полный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соц.пакет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жилье предоставляется.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рабочий день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работодателя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0" y="3454874"/>
            <a:ext cx="4053385" cy="3014705"/>
          </a:xfrm>
          <a:prstGeom prst="rect">
            <a:avLst/>
          </a:prstGeom>
        </p:spPr>
      </p:pic>
      <p:sp>
        <p:nvSpPr>
          <p:cNvPr id="4" name="Плюс 3"/>
          <p:cNvSpPr/>
          <p:nvPr/>
        </p:nvSpPr>
        <p:spPr>
          <a:xfrm>
            <a:off x="10085696" y="286604"/>
            <a:ext cx="1446663" cy="1296537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3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2" y="559558"/>
            <a:ext cx="522709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 </a:t>
            </a:r>
          </a:p>
          <a:p>
            <a:pPr hangingPunct="0"/>
            <a:r>
              <a:rPr lang="ru-RU" sz="2400" u="sng" dirty="0" smtClean="0">
                <a:uFill>
                  <a:solidFill>
                    <a:schemeClr val="accent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 25 000 до 30 000 руб., опыт работы не требуется, высшее образование</a:t>
            </a:r>
            <a:endParaRPr lang="ru-RU" sz="2000" u="sng" dirty="0" smtClean="0">
              <a:uFill>
                <a:solidFill>
                  <a:schemeClr val="accent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в области установления карантинного фитосанитарного состояния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подкарантинной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Сменный график работы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Разъездного характера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00" y="2960215"/>
            <a:ext cx="5050908" cy="3343701"/>
          </a:xfrm>
          <a:prstGeom prst="rect">
            <a:avLst/>
          </a:prstGeom>
        </p:spPr>
      </p:pic>
      <p:sp>
        <p:nvSpPr>
          <p:cNvPr id="4" name="Умножение 3"/>
          <p:cNvSpPr/>
          <p:nvPr/>
        </p:nvSpPr>
        <p:spPr>
          <a:xfrm>
            <a:off x="9730853" y="354842"/>
            <a:ext cx="1419367" cy="10918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2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89" y="354842"/>
            <a:ext cx="69876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по туризму</a:t>
            </a:r>
          </a:p>
          <a:p>
            <a:pPr hangingPunct="0"/>
            <a:r>
              <a:rPr lang="ru-RU" sz="2000" u="sng" dirty="0" smtClean="0">
                <a:uFill>
                  <a:solidFill>
                    <a:schemeClr val="accent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 20 000 до 100 000 руб., опыт работы не требуется</a:t>
            </a:r>
            <a:endParaRPr lang="ru-RU" u="sng" dirty="0" smtClean="0">
              <a:uFill>
                <a:solidFill>
                  <a:schemeClr val="accent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обязанности: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новых клиентов и продажа туристических путевок (обработка онлайн-заявок, входящих звонков);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клиентов, подбор оптимальных туров;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страховок, виз, загранпаспортов и иных документов.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рады видеть в нашей команде профессионалов, но готовы рассмотреть и резюме интересных кандидатов без опыта работы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открытием нового офиса нужен сотрудник готовый работать субботу - воскресение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рабочий день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работодателя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49" y="3493827"/>
            <a:ext cx="4182539" cy="2879678"/>
          </a:xfrm>
          <a:prstGeom prst="rect">
            <a:avLst/>
          </a:prstGeom>
        </p:spPr>
      </p:pic>
      <p:sp>
        <p:nvSpPr>
          <p:cNvPr id="5" name="Плюс 4"/>
          <p:cNvSpPr/>
          <p:nvPr/>
        </p:nvSpPr>
        <p:spPr>
          <a:xfrm>
            <a:off x="10031104" y="354842"/>
            <a:ext cx="1473959" cy="1378423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7" y="327546"/>
            <a:ext cx="715142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 по внутреннему туризму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u="sng" dirty="0">
                <a:uFill>
                  <a:solidFill>
                    <a:schemeClr val="accent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 30 000 руб., опыт работы 1 год, высшее образование</a:t>
            </a:r>
            <a:endParaRPr lang="ru-RU" u="sng" dirty="0">
              <a:uFill>
                <a:solidFill>
                  <a:schemeClr val="accent1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обязанности: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Наполнение сайта туристическими продуктами;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Обновление, пополнение, актуализация сайта;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Взаимодействие с туроператорами;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Прием звонков, консультирование клиентов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телефону;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Прием, консультирование клиентов в офисе;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Реклама услуг компании в интернете, СМИ;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Ведение документооборота;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работы офиса.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Коммуникабельность, активная жизненная позиция, инициативность, внимательность к деталям, умение обрабатывать большой объем информации.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Благоустроенный офис рядом с м. Калужская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рабочий день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работодателя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26" y="3534770"/>
            <a:ext cx="5062186" cy="2846090"/>
          </a:xfrm>
          <a:prstGeom prst="rect">
            <a:avLst/>
          </a:prstGeom>
        </p:spPr>
      </p:pic>
      <p:sp>
        <p:nvSpPr>
          <p:cNvPr id="4" name="Умножение 3"/>
          <p:cNvSpPr/>
          <p:nvPr/>
        </p:nvSpPr>
        <p:spPr>
          <a:xfrm>
            <a:off x="9730853" y="354842"/>
            <a:ext cx="1419367" cy="10918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077" y="368490"/>
            <a:ext cx="380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 — резюме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30" y="1110831"/>
            <a:ext cx="7867936" cy="50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083" y="109182"/>
            <a:ext cx="848890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hangingPunct="0">
              <a:buFont typeface="+mj-lt"/>
              <a:buAutoNum type="arabicPeriod"/>
            </a:pPr>
            <a:endParaRPr lang="ru-RU" sz="2000" b="1" u="sng" dirty="0" smtClean="0"/>
          </a:p>
          <a:p>
            <a:pPr algn="ctr" hangingPunct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составлении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резюме</a:t>
            </a:r>
          </a:p>
          <a:p>
            <a:pPr marL="457200" indent="-457200" hangingPunct="0">
              <a:buFont typeface="+mj-lt"/>
              <a:buAutoNum type="arabicPeriod"/>
            </a:pPr>
            <a:endParaRPr lang="ru-RU" sz="2000" dirty="0"/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1.Грамматические и стилистические ошибки, описки и неструктурированный текст. </a:t>
            </a:r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Неотформатированный текст. </a:t>
            </a:r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Шаблонные резюме, похожие на сотни других. </a:t>
            </a:r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Неточные даты начала и окончания работы. </a:t>
            </a:r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Не обозначена цель. </a:t>
            </a:r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Лишняя информация. </a:t>
            </a:r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Ложь в изложении фактов. </a:t>
            </a:r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 Размещение неуместных фотографий. </a:t>
            </a:r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 Пустое резюме у тех, у кого нет стажа. </a:t>
            </a:r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Бестактные запросы.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 Упущенные возможности. </a:t>
            </a:r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 Неправильное название документа.  </a:t>
            </a:r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 Много приложений к резюме. </a:t>
            </a:r>
          </a:p>
          <a:p>
            <a:pPr algn="just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 Длинные резюме. </a:t>
            </a:r>
          </a:p>
          <a:p>
            <a:pPr hangingPunct="0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47" y="1791044"/>
            <a:ext cx="3736841" cy="371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2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.pics.livejournal.com/milchenko_rus/41938430/68008/68008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98" y="965800"/>
            <a:ext cx="7091385" cy="47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2931" y="559558"/>
            <a:ext cx="920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стилистические ошибки, описки и неструктурированный текст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2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396" y="295736"/>
            <a:ext cx="701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Неотформатированный текст</a:t>
            </a:r>
            <a:endParaRPr lang="ru-RU" b="1" dirty="0"/>
          </a:p>
        </p:txBody>
      </p:sp>
      <p:pic>
        <p:nvPicPr>
          <p:cNvPr id="2050" name="Picture 2" descr="http://osnov-computer.ru/wp-expert/uploads/2014/06/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5" y="787941"/>
            <a:ext cx="8884693" cy="532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5403" y="341194"/>
            <a:ext cx="769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Шаблонные резюме, похожие на сотни других.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3076" name="Picture 4" descr="http://zivert.by/wp-content/uploads/2014/02/md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90" y="824864"/>
            <a:ext cx="802005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6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va789.ru/d/692320/d/kniga_85c8e6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6"/>
            <a:ext cx="8593540" cy="644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mosrft.ru/items/img/razreshenie-na-stroitelstvo-sudebnye-spory-16274-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3" y="10236"/>
            <a:ext cx="4344537" cy="64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5766" y="334142"/>
            <a:ext cx="713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Неточные даты начала и окончания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endParaRPr lang="ru-RU" dirty="0"/>
          </a:p>
        </p:txBody>
      </p:sp>
      <p:pic>
        <p:nvPicPr>
          <p:cNvPr id="4098" name="Picture 2" descr="http://absolutechampion.ru/upload/medialibrary/fa0/bibliotheque_kirchberg_limpertsberg_walferdange_horaires_speciau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66" y="782352"/>
            <a:ext cx="6677052" cy="567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43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325" y="249048"/>
            <a:ext cx="689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обозначена 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122" name="Picture 2" descr="http://static.panoramio.com/photos/1920x1280/98103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52" y="632518"/>
            <a:ext cx="7817143" cy="5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27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7666" y="350654"/>
            <a:ext cx="663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Лишняя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информация.</a:t>
            </a:r>
            <a:endParaRPr lang="ru-RU" b="1" dirty="0"/>
          </a:p>
        </p:txBody>
      </p:sp>
      <p:sp>
        <p:nvSpPr>
          <p:cNvPr id="3" name="AutoShape 2" descr="http://www.ice-style.com/school/postimg/13194583-otchet-po-preddiplomnoy-praktike-v-sberbanke-2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www.ice-style.com/school/postimg/13194583-otchet-po-preddiplomnoy-praktike-v-sberbanke-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" y="719986"/>
            <a:ext cx="12190872" cy="48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new.uavto.od.ua/upload/odessanovosti/areal/1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192" y="5295331"/>
            <a:ext cx="2573808" cy="15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38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233" y="532262"/>
            <a:ext cx="734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Ложь в изложении фактов. </a:t>
            </a:r>
          </a:p>
          <a:p>
            <a:endParaRPr lang="ru-RU" dirty="0"/>
          </a:p>
        </p:txBody>
      </p:sp>
      <p:pic>
        <p:nvPicPr>
          <p:cNvPr id="7170" name="Picture 2" descr="http://test.tarotman.ru/wp-content/uploads/2015/12/884adf88f6a1fd831c5062aec28e86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3388"/>
            <a:ext cx="12192000" cy="508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276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925" y="491319"/>
            <a:ext cx="687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неуместных фотографий.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194" name="Picture 2" descr="http://placepic.ru/uploads/posts/2011-06/1308173873_weird_russian_resumes_that_will_crack_you_up_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1756"/>
            <a:ext cx="3821373" cy="48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edia.englishrussia.com/newimages/resume3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42" y="2101756"/>
            <a:ext cx="8400935" cy="475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02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698" y="155020"/>
            <a:ext cx="767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Пустое резюме у тех, у кого нет стажа.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9218" name="Picture 2" descr="http://www.ka-dialog.ru/docs/anketa-obrazec-resume-domrabot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2" y="648951"/>
            <a:ext cx="4766580" cy="588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44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4" y="545910"/>
            <a:ext cx="751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Бестактные запросы. </a:t>
            </a:r>
          </a:p>
          <a:p>
            <a:pPr algn="ctr"/>
            <a:endParaRPr lang="ru-RU" dirty="0"/>
          </a:p>
        </p:txBody>
      </p:sp>
      <p:pic>
        <p:nvPicPr>
          <p:cNvPr id="10242" name="Picture 2" descr="http://i.ytimg.com/vi/VQIpAlQi-zo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14" y="869075"/>
            <a:ext cx="10062949" cy="56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4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722" y="304631"/>
            <a:ext cx="667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Упущенные возможности. </a:t>
            </a:r>
          </a:p>
          <a:p>
            <a:endParaRPr lang="ru-RU" dirty="0"/>
          </a:p>
        </p:txBody>
      </p:sp>
      <p:pic>
        <p:nvPicPr>
          <p:cNvPr id="11266" name="Picture 2" descr="http://s8.pikabu.ru/post_img/2016/01/17/4/og_og_145300650721984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4" y="832850"/>
            <a:ext cx="10481871" cy="54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98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8647" y="289922"/>
            <a:ext cx="3927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название документа.</a:t>
            </a:r>
            <a:endParaRPr lang="ru-RU" b="1" dirty="0"/>
          </a:p>
        </p:txBody>
      </p:sp>
      <p:pic>
        <p:nvPicPr>
          <p:cNvPr id="12290" name="Picture 2" descr="http://mtdata.ru/u26/photo433C/20168305442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25" y="805639"/>
            <a:ext cx="7132328" cy="558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93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471" y="220124"/>
            <a:ext cx="3342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приложений к резюме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13314" name="Picture 2" descr="http://www.ren-art.ru/images/stories/sigplus/pushkin/pushkin-koresh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4" y="703053"/>
            <a:ext cx="103441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2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p11.megagroup.ru/d/707316/t/images/IMAGES/service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511" y="-150126"/>
            <a:ext cx="4160489" cy="38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54837"/>
            <a:ext cx="83387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статья Конституции гласит: «Труд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свободен. Каждый имеет право свободно распоряжаться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своими…»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Труд свободен. Каждый имеет право свободно распоряжаться своими способностями к труду, выбирать род деятельности и профессию.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Принудительный труд запрещен.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Каждый имеет право на труд в условиях, отвечающих требованиям безопасности и гигиены, на вознаграждение за труд без какой бы то ни было дискриминации и не ниже установленного федеральным законом минимального размера оплаты труда, а также право на защиту от безработицы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3424936"/>
            <a:ext cx="1172342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Признается право на индивидуальные и коллективные трудовые споры с использованием установленных федеральным законом способов их разрешения, включая право на забастовку.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Каждый имеет право на отдых. Работающему по трудовому договору гарантируются установленные федеральным законом продолжительность рабочего времени, выходные и праздничные дни, оплачиваемый ежегодный отпуск.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9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7612" y="220774"/>
            <a:ext cx="2026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Длинные резюме.</a:t>
            </a:r>
            <a:endParaRPr lang="ru-RU" b="1" dirty="0"/>
          </a:p>
        </p:txBody>
      </p:sp>
      <p:pic>
        <p:nvPicPr>
          <p:cNvPr id="14338" name="Picture 2" descr="http://cs5.pikabu.ru/images/big_size_comm/2015-10_6/1445963079180673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63" y="748411"/>
            <a:ext cx="5876735" cy="58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50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0272" y="248489"/>
            <a:ext cx="562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3 — Собеседование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60" y="777147"/>
            <a:ext cx="85725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08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29" y="646321"/>
            <a:ext cx="8974468" cy="59596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9449" y="231143"/>
            <a:ext cx="981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можно пройти собеседование онлайн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90" y="232551"/>
            <a:ext cx="10249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допускаемые на собеседовании и пути их решения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660" y="1068007"/>
            <a:ext cx="4667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Плохая подготовка к собеседованию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3" y="1492458"/>
            <a:ext cx="5652448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4917" y="1063075"/>
            <a:ext cx="4967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Попытки обмануть работодателя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24" y="1492458"/>
            <a:ext cx="5812079" cy="457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5086" y="545911"/>
            <a:ext cx="504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Неопрятный внешний вид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66" y="1323833"/>
            <a:ext cx="7589456" cy="42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6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2" y="941696"/>
            <a:ext cx="3603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пунктуальности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9" y="1775767"/>
            <a:ext cx="5496352" cy="3045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5391" y="941696"/>
            <a:ext cx="507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адекватно воспринимать критику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54" y="1489164"/>
            <a:ext cx="5061204" cy="412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6155" y="818866"/>
            <a:ext cx="5841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мотивации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33" y="1396397"/>
            <a:ext cx="5819491" cy="49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7229" y="266403"/>
            <a:ext cx="6250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трудового договора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730545"/>
            <a:ext cx="5516880" cy="3671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73" y="1939222"/>
            <a:ext cx="5214487" cy="3462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273" y="1139251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очном режиме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5680" y="1261171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дистанционном режиме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3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424" y="477671"/>
            <a:ext cx="9253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езаконным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отказ в трудоустройстве следующим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5433" y="1146412"/>
            <a:ext cx="6619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Беременным женщинам и женщинам имеющих детей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1914281"/>
            <a:ext cx="5472752" cy="3648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4" y="1914281"/>
            <a:ext cx="5477949" cy="365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19" y="551644"/>
            <a:ext cx="5145562" cy="49355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9617" y="791570"/>
            <a:ext cx="8461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Инвалидам, направленным на трудоустройство в счет квоты рабочих мест </a:t>
            </a:r>
          </a:p>
        </p:txBody>
      </p:sp>
    </p:spTree>
    <p:extLst>
      <p:ext uri="{BB962C8B-B14F-4D97-AF65-F5344CB8AC3E}">
        <p14:creationId xmlns:p14="http://schemas.microsoft.com/office/powerpoint/2010/main" val="35293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2639" y="600501"/>
            <a:ext cx="9362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семинара: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подходов, проблем трудоустройства и адаптации выпускников учебных заведений к рынку труда. </a:t>
            </a: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95" y="1594904"/>
            <a:ext cx="7603652" cy="39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68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549" y="805217"/>
            <a:ext cx="928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 РФ — по мотивам, связанным с отсутствием регистрации по месту жительства, пребывания или по месту нахождения работодателя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47" y="1513103"/>
            <a:ext cx="7088590" cy="472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83" y="436728"/>
            <a:ext cx="10890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Любому лицу по признаку пола, расы, национальности, языка, возраста, места жительства, отношения к религии, убеждений, принадлежности или непринадлежности к общественным объединениям или каким-либо социальным группам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5" y="2664726"/>
            <a:ext cx="4859701" cy="29137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86" y="2674961"/>
            <a:ext cx="2913796" cy="2913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82" y="2674961"/>
            <a:ext cx="3857769" cy="28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7594" y="300251"/>
            <a:ext cx="500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приеме на работу можно оспорить в судебном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порядке. Для этого нужно составить исковое заявление.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50"/>
            <a:ext cx="5158855" cy="687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594" y="559558"/>
            <a:ext cx="8775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 же вам не удалось найти постоянную работу, то можем предложить вам следующие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79698" y="1544127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 – совместитель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2" y="2282791"/>
            <a:ext cx="8830101" cy="431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743" y="264125"/>
            <a:ext cx="1029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трудовой книжки в том числе электронной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http://sva789.ru/d/692320/d/kniga_85c8e6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94" y="952984"/>
            <a:ext cx="6641457" cy="498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neva.today/uploads/15/11/17/o_16310428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65" y="177305"/>
            <a:ext cx="9732675" cy="652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17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900igr.net/datas/obg/Povedenie-i-zdorove/0034-034-Spasibo-za-vnim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photos1.blogger.com/blogger/3148/2315/1600/applause%5b1%5d.gif"/>
          <p:cNvSpPr>
            <a:spLocks noChangeAspect="1" noChangeArrowheads="1"/>
          </p:cNvSpPr>
          <p:nvPr/>
        </p:nvSpPr>
        <p:spPr bwMode="auto">
          <a:xfrm>
            <a:off x="1828799" y="2789805"/>
            <a:ext cx="3357350" cy="33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5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97"/>
            <a:ext cx="12192000" cy="68708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2334" y="5472753"/>
            <a:ext cx="10467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шаг к трудоустройству начинается с выбора правильной вакансии</a:t>
            </a:r>
          </a:p>
        </p:txBody>
      </p:sp>
    </p:spTree>
    <p:extLst>
      <p:ext uri="{BB962C8B-B14F-4D97-AF65-F5344CB8AC3E}">
        <p14:creationId xmlns:p14="http://schemas.microsoft.com/office/powerpoint/2010/main" val="212309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0735" y="283873"/>
            <a:ext cx="6635665" cy="2067636"/>
          </a:xfrm>
          <a:prstGeom prst="rect">
            <a:avLst/>
          </a:prstGeom>
        </p:spPr>
      </p:pic>
      <p:pic>
        <p:nvPicPr>
          <p:cNvPr id="1028" name="Picture 4" descr="http://trud.pnzreg.ru/files/trud_pnzreg_ru/risunki/vts_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3263316"/>
            <a:ext cx="3489960" cy="279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ews.ykt.ru/upload/image/2014/05/21294/main.jpg?14006456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3" y="3205708"/>
            <a:ext cx="4274364" cy="28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6037" y="2621280"/>
            <a:ext cx="382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 в службу занятости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0360" y="2543542"/>
            <a:ext cx="507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работать с порталом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России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15" y="272955"/>
            <a:ext cx="10604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возникающие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несоответствием вашей кандидатуры требованиям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вакансии. Например: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163"/>
            <a:ext cx="5290393" cy="3527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615" y="1460311"/>
            <a:ext cx="4271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3" y="2047213"/>
            <a:ext cx="6418997" cy="3563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7279" y="1460311"/>
            <a:ext cx="480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3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2" y="464024"/>
            <a:ext cx="58685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Электрик</a:t>
            </a:r>
          </a:p>
          <a:p>
            <a:pPr hangingPunct="0"/>
            <a:r>
              <a:rPr lang="ru-RU" sz="2400" u="sng" dirty="0">
                <a:uFill>
                  <a:solidFill>
                    <a:schemeClr val="accent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З.П. по договоренности, опыт работы не требуется</a:t>
            </a:r>
          </a:p>
          <a:p>
            <a:pPr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обязанности: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исправного состояния, безаварийной и надежной работы обслуживаемых устройств и оборудования, правильной их эксплуатации, своевременного качественного ремонта</a:t>
            </a:r>
          </a:p>
          <a:p>
            <a:pPr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400" u="sng" dirty="0">
                <a:uFill>
                  <a:solidFill>
                    <a:schemeClr val="accent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рабочий день</a:t>
            </a:r>
          </a:p>
          <a:p>
            <a:pPr hangingPunct="0"/>
            <a:r>
              <a:rPr lang="ru-RU" sz="2400" u="sng" dirty="0">
                <a:uFill>
                  <a:solidFill>
                    <a:schemeClr val="accent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работодателя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25" y="1921870"/>
            <a:ext cx="3915998" cy="4739989"/>
          </a:xfrm>
          <a:prstGeom prst="rect">
            <a:avLst/>
          </a:prstGeom>
        </p:spPr>
      </p:pic>
      <p:sp>
        <p:nvSpPr>
          <p:cNvPr id="6" name="Плюс 5"/>
          <p:cNvSpPr/>
          <p:nvPr/>
        </p:nvSpPr>
        <p:spPr>
          <a:xfrm>
            <a:off x="9921922" y="341194"/>
            <a:ext cx="1446663" cy="1296537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272955"/>
            <a:ext cx="702859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 электрик</a:t>
            </a:r>
          </a:p>
          <a:p>
            <a:pPr hangingPunct="0"/>
            <a:r>
              <a:rPr lang="ru-RU" sz="2000" u="sng" dirty="0">
                <a:uFill>
                  <a:solidFill>
                    <a:schemeClr val="accent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договоренности, опыт работы не требуется</a:t>
            </a:r>
          </a:p>
          <a:p>
            <a:pPr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обязанности: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Заниматься прогревом бетона;</a:t>
            </a: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Обеспечивать поддержание исправного состояния, безаварийную и надежную работу обслуживаемых устройств и электрооборудования;</a:t>
            </a: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Проводить планово-предупредительный ремонт (ППР) электрической части оборудования согласно графика ППР;</a:t>
            </a: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Обеспечивать правильную эксплуатацию, своевременный качественный ремонт в соответствии с инструкциями по техническому обслуживанию, действующими техническими условиями и нормами и обслуживание трансформатора ТП-2 и электрических сетей предприятия.</a:t>
            </a:r>
          </a:p>
          <a:p>
            <a:pPr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знанием прогрева бетона</a:t>
            </a:r>
          </a:p>
          <a:p>
            <a:pPr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2000" u="sng" dirty="0">
                <a:uFill>
                  <a:solidFill>
                    <a:schemeClr val="accent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рабочий день</a:t>
            </a:r>
          </a:p>
          <a:p>
            <a:pPr hangingPunct="0"/>
            <a:r>
              <a:rPr lang="ru-RU" sz="2000" u="sng" dirty="0">
                <a:uFill>
                  <a:solidFill>
                    <a:schemeClr val="accent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работодателя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86" y="4489757"/>
            <a:ext cx="4752975" cy="1590675"/>
          </a:xfrm>
          <a:prstGeom prst="rect">
            <a:avLst/>
          </a:prstGeom>
        </p:spPr>
      </p:pic>
      <p:sp>
        <p:nvSpPr>
          <p:cNvPr id="5" name="Плюс 4"/>
          <p:cNvSpPr/>
          <p:nvPr/>
        </p:nvSpPr>
        <p:spPr>
          <a:xfrm>
            <a:off x="9921922" y="341194"/>
            <a:ext cx="1446663" cy="1296537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1029</TotalTime>
  <Words>571</Words>
  <Application>Microsoft Office PowerPoint</Application>
  <PresentationFormat>Произвольный</PresentationFormat>
  <Paragraphs>150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Главное мероприятие</vt:lpstr>
      <vt:lpstr>Эффективные шаги к трудоустройству выпускников  с использованием современных информационно-коммуникативных технологий: опыт, проблемы, перспективы.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Семенова</dc:creator>
  <cp:lastModifiedBy>Софья</cp:lastModifiedBy>
  <cp:revision>63</cp:revision>
  <dcterms:created xsi:type="dcterms:W3CDTF">2016-02-29T06:29:47Z</dcterms:created>
  <dcterms:modified xsi:type="dcterms:W3CDTF">2021-11-24T12:13:44Z</dcterms:modified>
</cp:coreProperties>
</file>