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A7A6-892A-4431-ACC6-D6B109476C2F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E2434-8D42-4090-A53A-E3A1E88A2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6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A7A6-892A-4431-ACC6-D6B109476C2F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E2434-8D42-4090-A53A-E3A1E88A2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52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A7A6-892A-4431-ACC6-D6B109476C2F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E2434-8D42-4090-A53A-E3A1E88A2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06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A7A6-892A-4431-ACC6-D6B109476C2F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E2434-8D42-4090-A53A-E3A1E88A2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0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A7A6-892A-4431-ACC6-D6B109476C2F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E2434-8D42-4090-A53A-E3A1E88A2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A7A6-892A-4431-ACC6-D6B109476C2F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E2434-8D42-4090-A53A-E3A1E88A2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19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A7A6-892A-4431-ACC6-D6B109476C2F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E2434-8D42-4090-A53A-E3A1E88A2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6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A7A6-892A-4431-ACC6-D6B109476C2F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E2434-8D42-4090-A53A-E3A1E88A2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23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A7A6-892A-4431-ACC6-D6B109476C2F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E2434-8D42-4090-A53A-E3A1E88A2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77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A7A6-892A-4431-ACC6-D6B109476C2F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E2434-8D42-4090-A53A-E3A1E88A2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58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A7A6-892A-4431-ACC6-D6B109476C2F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E2434-8D42-4090-A53A-E3A1E88A2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83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EA7A6-892A-4431-ACC6-D6B109476C2F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2434-8D42-4090-A53A-E3A1E88A2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21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215372"/>
            <a:ext cx="6362700" cy="5553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027906"/>
            <a:ext cx="661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 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МБДОУ «Детский сад №40»</a:t>
            </a:r>
          </a:p>
          <a:p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НОД </a:t>
            </a: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 познавательному развитию</a:t>
            </a:r>
          </a:p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«Путешествие</a:t>
            </a: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на таинственный остров»</a:t>
            </a:r>
          </a:p>
          <a:p>
            <a:pPr algn="ctr"/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Агабалова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Н.В.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6224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10" b="96658" l="0" r="9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-190500"/>
            <a:ext cx="9309099" cy="72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7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2937"/>
          </a:xfrm>
        </p:spPr>
      </p:pic>
    </p:spTree>
    <p:extLst>
      <p:ext uri="{BB962C8B-B14F-4D97-AF65-F5344CB8AC3E}">
        <p14:creationId xmlns:p14="http://schemas.microsoft.com/office/powerpoint/2010/main" val="1515803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80" r="672" b="13644"/>
          <a:stretch/>
        </p:blipFill>
        <p:spPr>
          <a:xfrm>
            <a:off x="-1" y="-12700"/>
            <a:ext cx="12192001" cy="6921500"/>
          </a:xfrm>
        </p:spPr>
      </p:pic>
    </p:spTree>
    <p:extLst>
      <p:ext uri="{BB962C8B-B14F-4D97-AF65-F5344CB8AC3E}">
        <p14:creationId xmlns:p14="http://schemas.microsoft.com/office/powerpoint/2010/main" val="163934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24" y="119856"/>
            <a:ext cx="8824384" cy="661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649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98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5224" l="1111" r="100000">
                        <a14:backgroundMark x1="20111" y1="34651" x2="20111" y2="34651"/>
                        <a14:backgroundMark x1="29778" y1="32258" x2="29778" y2="32258"/>
                        <a14:backgroundMark x1="19556" y1="31322" x2="19556" y2="31322"/>
                        <a14:backgroundMark x1="17333" y1="50052" x2="17333" y2="50052"/>
                        <a14:backgroundMark x1="17333" y1="38293" x2="17333" y2="38293"/>
                        <a14:backgroundMark x1="7667" y1="43288" x2="7667" y2="43288"/>
                        <a14:backgroundMark x1="10111" y1="46098" x2="10111" y2="46098"/>
                        <a14:backgroundMark x1="16000" y1="42976" x2="16000" y2="42976"/>
                        <a14:backgroundMark x1="50444" y1="37565" x2="50444" y2="37565"/>
                        <a14:backgroundMark x1="46667" y1="42248" x2="46667" y2="42248"/>
                        <a14:backgroundMark x1="45111" y1="48491" x2="45111" y2="48491"/>
                        <a14:backgroundMark x1="77667" y1="35900" x2="77667" y2="35900"/>
                        <a14:backgroundMark x1="78111" y1="37981" x2="78111" y2="37981"/>
                        <a14:backgroundMark x1="59889" y1="16857" x2="59889" y2="16857"/>
                        <a14:backgroundMark x1="65000" y1="17274" x2="65000" y2="17274"/>
                        <a14:backgroundMark x1="68444" y1="15193" x2="68444" y2="15193"/>
                        <a14:backgroundMark x1="34778" y1="50572" x2="34778" y2="50572"/>
                        <a14:backgroundMark x1="25889" y1="32986" x2="25889" y2="32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2" b="13149"/>
          <a:stretch/>
        </p:blipFill>
        <p:spPr>
          <a:xfrm>
            <a:off x="1625600" y="37110"/>
            <a:ext cx="8559800" cy="682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50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9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54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46" b="96283" l="391" r="995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42" y="0"/>
            <a:ext cx="10694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3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9"/>
          <a:stretch/>
        </p:blipFill>
        <p:spPr>
          <a:xfrm>
            <a:off x="0" y="-50800"/>
            <a:ext cx="12192000" cy="6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0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23</Words>
  <Application>Microsoft Office PowerPoint</Application>
  <PresentationFormat>Широкоэкранный</PresentationFormat>
  <Paragraphs>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Дом</cp:lastModifiedBy>
  <cp:revision>5</cp:revision>
  <dcterms:created xsi:type="dcterms:W3CDTF">2023-06-01T08:19:03Z</dcterms:created>
  <dcterms:modified xsi:type="dcterms:W3CDTF">2024-04-22T19:12:53Z</dcterms:modified>
</cp:coreProperties>
</file>