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57EA-0A19-40D8-B939-6C3BC2B173A3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E1C0-AA42-490E-B1B8-B7817711C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621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57EA-0A19-40D8-B939-6C3BC2B173A3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E1C0-AA42-490E-B1B8-B7817711C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544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57EA-0A19-40D8-B939-6C3BC2B173A3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E1C0-AA42-490E-B1B8-B7817711C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646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57EA-0A19-40D8-B939-6C3BC2B173A3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E1C0-AA42-490E-B1B8-B7817711C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494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57EA-0A19-40D8-B939-6C3BC2B173A3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E1C0-AA42-490E-B1B8-B7817711C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267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57EA-0A19-40D8-B939-6C3BC2B173A3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E1C0-AA42-490E-B1B8-B7817711C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432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57EA-0A19-40D8-B939-6C3BC2B173A3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E1C0-AA42-490E-B1B8-B7817711C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654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57EA-0A19-40D8-B939-6C3BC2B173A3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E1C0-AA42-490E-B1B8-B7817711C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046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57EA-0A19-40D8-B939-6C3BC2B173A3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E1C0-AA42-490E-B1B8-B7817711C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71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57EA-0A19-40D8-B939-6C3BC2B173A3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E1C0-AA42-490E-B1B8-B7817711C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732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57EA-0A19-40D8-B939-6C3BC2B173A3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E1C0-AA42-490E-B1B8-B7817711C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852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657EA-0A19-40D8-B939-6C3BC2B173A3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DE1C0-AA42-490E-B1B8-B7817711C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96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40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80638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05359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08121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38251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53548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18171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97808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98163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90349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734991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</cp:revision>
  <dcterms:created xsi:type="dcterms:W3CDTF">2024-04-21T09:28:19Z</dcterms:created>
  <dcterms:modified xsi:type="dcterms:W3CDTF">2024-04-21T09:32:10Z</dcterms:modified>
</cp:coreProperties>
</file>