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8" r:id="rId4"/>
    <p:sldId id="272" r:id="rId5"/>
    <p:sldId id="259" r:id="rId6"/>
    <p:sldId id="273" r:id="rId7"/>
    <p:sldId id="260" r:id="rId8"/>
    <p:sldId id="261" r:id="rId9"/>
    <p:sldId id="262" r:id="rId10"/>
    <p:sldId id="274" r:id="rId11"/>
    <p:sldId id="275" r:id="rId12"/>
    <p:sldId id="277" r:id="rId13"/>
    <p:sldId id="276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F3717-8013-4736-9227-F75ED0D587AB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F4E2C4-3C6C-40E6-AE39-E605E70002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851648" cy="936104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2448272"/>
          </a:xfrm>
        </p:spPr>
        <p:txBody>
          <a:bodyPr>
            <a:no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Интегрированные уроки как основа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формирования функциональной грамотности учащихся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Карцовская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Левина Наталья Николаевна</a:t>
            </a:r>
          </a:p>
          <a:p>
            <a:pPr algn="ctr"/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Интегрированный урок русского языка и литературы в 9 классе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по литературе: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"Антон Павлович Чехов.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Встреча с великим учителем красоты и правды"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по русскому языку: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«Повторение синтаксиса сложноподчиненного предложения».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8541" y="1304765"/>
            <a:ext cx="44644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E:\презентации ушинский\20230317_092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90245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кола\AppData\Local\Microsoft\Windows\Temporary Internet Files\Content.Word\20230317_092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5249"/>
            <a:ext cx="3609975" cy="28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интеграция на уроках русского языка способствует не только активизации учебной деятельности, но и воспитывает: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-критическое мышление,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толерантность,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-самостоятельность и ответственность,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-любовь к своему краю и многие другие качества личности.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функциональной грамотности на интегрированных внеклассных занятиях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Кружок «Анализ текста» (5 класс);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Проведение предметных недель по русскому языку и литературе;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Викторины на литературную и языковедческую темы.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95536" y="1479784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интегрированный урок – это не дань моде и даже не требование времени. Интеграция уроков, в частности уроков русского языка и литературы, в настоящий период, очевидна, как очевидна сама связь содержания и формы.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889063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Спасибо за внимание!</a:t>
            </a:r>
            <a:endParaRPr kumimoji="0" lang="ru-RU" sz="66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Интеграция 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(от лат.) объединение в целое каких-нибудь частей или элементов в процессе развития (словарь Д.Н.Ушакова)</a:t>
            </a:r>
          </a:p>
          <a:p>
            <a:pPr algn="just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система органически связанных учебных предметов, построенная по аналогии с окружающим миром.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23528" y="1124744"/>
            <a:ext cx="8496944" cy="46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предметов в современной школе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 из направлений активных  поисков новых педагогических решений, способствующих развитию творческого потенциала учителя и ученика. Проблема интеграции важна и современна. Её актуальность продиктована новыми социальными вопросами, предъявляемыми к школе, и обусловлена изменениями в сфере науки и производства.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858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Виды интеграции: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 интеграция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предполагает обращение на уроке или на ряде уроков к одной и той же ключевой идее, которая становится не объектом для повторения, а примером для обнаружения новых оттенков и граней изучаемого явления);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тематическая интеграция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создается общей темой урока, одновременно давая возможность развернуть главное содержание при обращении к разным аспектам);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межпредметная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интеграция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в рамках урока сближаются предметы, близкие по способу познания мира: литература и МХК; музыка и литература; литература, музыка и ИЗО.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особый тип урока, объединяющий в себе обучение одновременно по нескольким дисциплинам при изучении одного понятия, темы или явления.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таком уроке всегда выделяются: ведущая дисциплина, выступающая интегратором, и дисциплины вспомогательные, способствующие углублению, расширению, уточнению материала ведущей дисциплины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презентации ушинский\20230317_091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Интегрированный урок русского языка и литературы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935480"/>
            <a:ext cx="8075240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в 5 классе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Тема: «Глагол. Повторение изученного в начальных классах»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(на основе сказки Г.Х.Андерсена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«Снежная королева»)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школа\Desktop\20230321_102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4847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школа\Desktop\20230321_102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2188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школа\Desktop\20230321_1029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80112" y="1628800"/>
            <a:ext cx="2880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426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Слайд</vt:lpstr>
      <vt:lpstr>Слайд 1</vt:lpstr>
      <vt:lpstr>Интеграция -</vt:lpstr>
      <vt:lpstr>Слайд 3</vt:lpstr>
      <vt:lpstr>Слайд 4</vt:lpstr>
      <vt:lpstr>Виды интеграции:</vt:lpstr>
      <vt:lpstr>         </vt:lpstr>
      <vt:lpstr>Интегрированный урок русского языка и литературы</vt:lpstr>
      <vt:lpstr>Интегрированный урок в 5 классе</vt:lpstr>
      <vt:lpstr>Слайд 9</vt:lpstr>
      <vt:lpstr>Интегрированный урок русского языка и литературы в 9 классе</vt:lpstr>
      <vt:lpstr>Слайд 11</vt:lpstr>
      <vt:lpstr>Слайд 12</vt:lpstr>
      <vt:lpstr>    Повышение функциональной грамотности на интегрированных внеклассных занятиях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Грачева</dc:creator>
  <cp:lastModifiedBy>школа</cp:lastModifiedBy>
  <cp:revision>37</cp:revision>
  <dcterms:created xsi:type="dcterms:W3CDTF">2016-02-23T13:00:16Z</dcterms:created>
  <dcterms:modified xsi:type="dcterms:W3CDTF">2024-04-10T06:00:44Z</dcterms:modified>
</cp:coreProperties>
</file>