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9" r:id="rId4"/>
    <p:sldId id="257" r:id="rId5"/>
    <p:sldId id="258" r:id="rId6"/>
    <p:sldId id="260" r:id="rId7"/>
    <p:sldId id="266" r:id="rId8"/>
    <p:sldId id="261" r:id="rId9"/>
    <p:sldId id="262" r:id="rId10"/>
    <p:sldId id="267" r:id="rId11"/>
    <p:sldId id="263" r:id="rId12"/>
    <p:sldId id="264" r:id="rId13"/>
    <p:sldId id="265" r:id="rId14"/>
    <p:sldId id="272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C55C-0E2F-494C-8DC7-703D9D03E4A4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F270-A896-40FC-B7A5-35828B0E3A7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880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C55C-0E2F-494C-8DC7-703D9D03E4A4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F270-A896-40FC-B7A5-35828B0E3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918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C55C-0E2F-494C-8DC7-703D9D03E4A4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F270-A896-40FC-B7A5-35828B0E3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060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C55C-0E2F-494C-8DC7-703D9D03E4A4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F270-A896-40FC-B7A5-35828B0E3A7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54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C55C-0E2F-494C-8DC7-703D9D03E4A4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F270-A896-40FC-B7A5-35828B0E3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702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C55C-0E2F-494C-8DC7-703D9D03E4A4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F270-A896-40FC-B7A5-35828B0E3A7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467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C55C-0E2F-494C-8DC7-703D9D03E4A4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F270-A896-40FC-B7A5-35828B0E3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294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C55C-0E2F-494C-8DC7-703D9D03E4A4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F270-A896-40FC-B7A5-35828B0E3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480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C55C-0E2F-494C-8DC7-703D9D03E4A4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F270-A896-40FC-B7A5-35828B0E3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35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C55C-0E2F-494C-8DC7-703D9D03E4A4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F270-A896-40FC-B7A5-35828B0E3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142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C55C-0E2F-494C-8DC7-703D9D03E4A4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F270-A896-40FC-B7A5-35828B0E3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177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C55C-0E2F-494C-8DC7-703D9D03E4A4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F270-A896-40FC-B7A5-35828B0E3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53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C55C-0E2F-494C-8DC7-703D9D03E4A4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F270-A896-40FC-B7A5-35828B0E3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8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C55C-0E2F-494C-8DC7-703D9D03E4A4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F270-A896-40FC-B7A5-35828B0E3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356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C55C-0E2F-494C-8DC7-703D9D03E4A4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F270-A896-40FC-B7A5-35828B0E3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298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C55C-0E2F-494C-8DC7-703D9D03E4A4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F270-A896-40FC-B7A5-35828B0E3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002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C55C-0E2F-494C-8DC7-703D9D03E4A4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F270-A896-40FC-B7A5-35828B0E3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58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E82C55C-0E2F-494C-8DC7-703D9D03E4A4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802F270-A896-40FC-B7A5-35828B0E3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6902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BAE53C-5368-416F-B515-8DE25424B8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Фонетические миниатюры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8B3B56-DF20-4D38-A0D1-10DEE719E2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Интерактивное пособие для развития фонематического слуха у детей дошкольного возраста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Автор: учитель-логопед Леонова В.А.</a:t>
            </a:r>
          </a:p>
        </p:txBody>
      </p:sp>
    </p:spTree>
    <p:extLst>
      <p:ext uri="{BB962C8B-B14F-4D97-AF65-F5344CB8AC3E}">
        <p14:creationId xmlns:p14="http://schemas.microsoft.com/office/powerpoint/2010/main" val="13090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22E35C-AD54-4FA7-8789-AC31AE29098A}"/>
              </a:ext>
            </a:extLst>
          </p:cNvPr>
          <p:cNvSpPr txBox="1"/>
          <p:nvPr/>
        </p:nvSpPr>
        <p:spPr>
          <a:xfrm>
            <a:off x="2638425" y="1425288"/>
            <a:ext cx="6915150" cy="2405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Губно-губные звуки</a:t>
            </a:r>
            <a:endParaRPr lang="ru-RU" sz="7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95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51399-AEFD-4F21-B8D3-B05D0F8C7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5010151"/>
            <a:ext cx="10763250" cy="172402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 со звуком «П» в начале: 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Паша, папа, пароход, палуба, прохладный, подушки, павлин, пума, паук, панамка, пальмы, поймать, путешествие, попугай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 для развития связной речи: Как вы думаете, получится ли у Паши поймать попугая?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AF7CA7-1199-4D22-92CA-9205602681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9075" y="200026"/>
            <a:ext cx="7029450" cy="4876800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 П</a:t>
            </a:r>
            <a:endParaRPr lang="ru-RU" sz="30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пароходе в далекую страну плыли мальчик Паша и его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Пароход был большим и красивым.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ожно было лежать прямо на палубе, под прохладным ветерком, на мягких подушках. В далекой стране Паша хотел увидеть пальмы, павлина, пуму, большого паука. У мальчика Паши была шляпа, чтобы было не жарко под пальмами. Шляпа называлась панамка.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Мальчик Паша мечтал, как поймает необычную птицу, которая умеет говорить, и увезет ее домой. Хорошее будет путешествие! 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Угадайте, какую говорящую птицу хочет поймать Паша?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Объект 5" descr="Изображение выглядит как птица, графическая вставка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FCEBD2B-E7E8-4CE4-821C-CA89EC7B43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909" y="301625"/>
            <a:ext cx="3705020" cy="4594225"/>
          </a:xfrm>
        </p:spPr>
      </p:pic>
    </p:spTree>
    <p:extLst>
      <p:ext uri="{BB962C8B-B14F-4D97-AF65-F5344CB8AC3E}">
        <p14:creationId xmlns:p14="http://schemas.microsoft.com/office/powerpoint/2010/main" val="45081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65D9F-3F58-48F6-8DE9-276AED67B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400675"/>
            <a:ext cx="10841039" cy="126682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 со звуком «Б» в начале: 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бульвар, буквы, барашек, булка, бубен, бычок, боялся, брось, барабан, бобер, бантик, балет, бабочка, буфет, бутерброд. </a:t>
            </a:r>
            <a:br>
              <a:rPr lang="ru-R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 для развития связной речи: правильно ли поступила бабочка? Почему?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8C79DC-64AB-4C5A-8EEA-C5B2F2269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1449" y="190501"/>
            <a:ext cx="7553326" cy="5314949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 Б</a:t>
            </a:r>
            <a:endParaRPr lang="ru-RU" sz="24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ru-RU" sz="1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На бульваре была афиша с большими буквами: КОНЦЕРТ. Барашек ел булку и готовился выступать. Он умел играть на бубне. Его друг бычок, ходил рядом и боялся:</a:t>
            </a:r>
            <a:endParaRPr lang="ru-RU" sz="1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1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 вдруг у меня не получится? – волновался бычок. </a:t>
            </a:r>
            <a:endParaRPr lang="ru-RU" sz="1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ru-RU" sz="1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Брось бояться! – Барашек поделился булкой. – Ты играешь на барабане! Барабан – это не сложно.</a:t>
            </a:r>
            <a:endParaRPr lang="ru-RU" sz="1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ru-RU" sz="1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А на чем играет бобер? – Бычок указал на бобра с бантиком, у которого вообще не было инструмента.</a:t>
            </a:r>
            <a:endParaRPr lang="ru-RU" sz="1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ru-RU" sz="1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Я буду танцевать балет! – Бобер поправил бантик.  – Балет хотела танцевать бабочка, но она ушла в буфет и пропала. Вместо бабочки буду я. </a:t>
            </a:r>
            <a:endParaRPr lang="ru-RU" sz="1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Теперь я еще больше боюсь. – Вздохнул бычок.</a:t>
            </a:r>
            <a:endParaRPr lang="ru-RU" sz="1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Подумайте, за каким угощением на звук «Б» ушла в буфет бабочка?</a:t>
            </a:r>
            <a:endParaRPr lang="ru-RU" sz="1900" dirty="0">
              <a:solidFill>
                <a:schemeClr val="bg1"/>
              </a:solidFill>
            </a:endParaRPr>
          </a:p>
        </p:txBody>
      </p:sp>
      <p:pic>
        <p:nvPicPr>
          <p:cNvPr id="6" name="Объект 5" descr="Изображение выглядит как Мотыльки и бабочки, насекомое, беспозвоночный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BD47D1BA-E80D-4F6B-85F4-EB855540E7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1" y="541862"/>
            <a:ext cx="4095750" cy="4095750"/>
          </a:xfrm>
        </p:spPr>
      </p:pic>
    </p:spTree>
    <p:extLst>
      <p:ext uri="{BB962C8B-B14F-4D97-AF65-F5344CB8AC3E}">
        <p14:creationId xmlns:p14="http://schemas.microsoft.com/office/powerpoint/2010/main" val="341902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F03D3-77DD-428F-B1B5-C7F49AFD3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343525"/>
            <a:ext cx="10707688" cy="13335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 со звуком «М» в начале: 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мама, макароны, Маша, много, мука, масло, маленькую, можно, Макар, молча, мышки, мурлыкал, молоко. </a:t>
            </a:r>
            <a:b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 для развития связной речи: Как делают макароны?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EB15A4-FC44-4EB3-B3C7-5D8CFFC07C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0025" y="180974"/>
            <a:ext cx="7429500" cy="5048251"/>
          </a:xfrm>
        </p:spPr>
        <p:txBody>
          <a:bodyPr>
            <a:noAutofit/>
          </a:bodyPr>
          <a:lstStyle/>
          <a:p>
            <a:pPr algn="ctr">
              <a:spcAft>
                <a:spcPts val="800"/>
              </a:spcAft>
            </a:pP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 М</a:t>
            </a:r>
            <a:endParaRPr lang="ru-RU" sz="24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Мама промывала макароны. Они сварились, и теперь мама поливала их водой. 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Мама, зачем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 мыть</a:t>
            </a: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– Спросила дочка Маша. 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Чтобы не слиплись. – Ответила мама. – В макаронах много муки. Если не мыть – они слипнутся.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Мама положила в кастрюлю масло и снова поставила на огонь. Маша взяла маленькую вилку и ждала, когда макароны будет можно есть. Она могла съесть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гору</a:t>
            </a: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макарон с маслом. Кот Макар сидел рядом. Он считал, что макароны похожи на хвостики маленьких белых мышек, но мышки вкусные, а макароны – нет. Мама налила что-то Макару в блюдечко. Макар стал довольно мурлыкать. 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мама налила коту Макару?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Объект 5" descr="Изображение выглядит как Мелкие и средние кошки, Кошачьи, млекопитающее, котенок&#10;&#10;Автоматически созданное описание">
            <a:extLst>
              <a:ext uri="{FF2B5EF4-FFF2-40B4-BE49-F238E27FC236}">
                <a16:creationId xmlns:a16="http://schemas.microsoft.com/office/drawing/2014/main" id="{DD24100D-FD7A-427C-A825-F1098CDDC9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983" y="180975"/>
            <a:ext cx="3523634" cy="4562475"/>
          </a:xfrm>
        </p:spPr>
      </p:pic>
    </p:spTree>
    <p:extLst>
      <p:ext uri="{BB962C8B-B14F-4D97-AF65-F5344CB8AC3E}">
        <p14:creationId xmlns:p14="http://schemas.microsoft.com/office/powerpoint/2010/main" val="253772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EA5BD9-8159-4CFF-92CE-D0E08E52B8AB}"/>
              </a:ext>
            </a:extLst>
          </p:cNvPr>
          <p:cNvSpPr txBox="1"/>
          <p:nvPr/>
        </p:nvSpPr>
        <p:spPr>
          <a:xfrm>
            <a:off x="1943100" y="1533525"/>
            <a:ext cx="8124825" cy="2405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Переднеязычные звуки</a:t>
            </a:r>
            <a:endParaRPr lang="ru-RU" sz="7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399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2252AC-AB9E-47E7-BFA5-F42F0B46E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62" y="4838700"/>
            <a:ext cx="10098088" cy="174624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 со звуком «Т» в начале: 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Таня, Толя, тачка, трава, тыква, таракан, Тарас, точка, тропинки, таскал, такса, тыкнула, твердый, топ, тополь, туфли.</a:t>
            </a:r>
            <a:b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 для развития связной речи: Как вы думаете, что будет, когда Таня возьмет свои туфли?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7DDE39-417B-4A78-B906-62A5A780DE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8127" y="190500"/>
            <a:ext cx="7400924" cy="4800600"/>
          </a:xfrm>
        </p:spPr>
        <p:txBody>
          <a:bodyPr>
            <a:normAutofit fontScale="925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 Т</a:t>
            </a:r>
            <a:endParaRPr lang="ru-RU" sz="2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Девочка Таня и мальчик Толя работали в саду. Толя возил тачку с землей. Девочка Таня полола траву на грядках моркови и тыквы. Им помогал таракан Тарас. Дети не видели Тараса, он был маленький, словно точка. Но таракан думал, что тоже трудится. Он бегал по тропинкам к морковке и тыкве. Таскал вместе с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мальчиком</a:t>
            </a:r>
            <a:r>
              <a:rPr lang="ru-RU" sz="2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землю с тачки. Собака такса увидела таракана. Тыкнула в него носом. Таракан Тарас испугался и - топ-топ-топ – спрятался в Тонину обувь, которую она оставила под тополем. «Что ж. - Подумал таракан Тарас. – Если такса любит пугать тараканов, пусть вместо меня трудится». </a:t>
            </a:r>
            <a:endParaRPr lang="ru-RU" sz="2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Подумайте, в какую обувь на звук Т спрятался таракан?</a:t>
            </a:r>
            <a:endParaRPr lang="ru-RU" sz="2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Объект 5" descr="Изображение выглядит как мультфильм, рисунок, картина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55665D40-3445-49E1-B01D-AC67028EF1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950" y="447675"/>
            <a:ext cx="3971925" cy="3971925"/>
          </a:xfrm>
        </p:spPr>
      </p:pic>
    </p:spTree>
    <p:extLst>
      <p:ext uri="{BB962C8B-B14F-4D97-AF65-F5344CB8AC3E}">
        <p14:creationId xmlns:p14="http://schemas.microsoft.com/office/powerpoint/2010/main" val="330810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50A48-20B0-4A99-B43D-CBE3D6705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886325"/>
            <a:ext cx="10555288" cy="180022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 со звуком «Д» в начале: 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дорога, дуб, Даша, дыня, думала, дать, дольки, две, дрозд, довольный, добрая.</a:t>
            </a:r>
            <a:b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Вопрос для развития связной речи: Как бы вы поступили, если бы у вас в друзьями осталась лишняя долька?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F87048-21B8-440F-A5AD-01AF0E39AF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0025" y="238124"/>
            <a:ext cx="7505700" cy="4772026"/>
          </a:xfrm>
        </p:spPr>
        <p:txBody>
          <a:bodyPr>
            <a:normAutofit fontScale="925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 Д</a:t>
            </a:r>
            <a:endParaRPr lang="ru-RU" sz="32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 шли по дороге и пришли к большому дубу. Сели передохнуть. Даша вынула из рюкзака дыню. Хотела каждого угостить, каждому - по две дольки.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Пару долек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Данилу,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пару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Дусе,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пару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Дамиру. А самой Даше осталось не две, а три. Возле дороги заметила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она маленькую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птичку – дрозда. «Дрозд, - сказала ему Даша. – Хочешь дыню?» Дрозд съел дыню и запел, довольный. 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Даша поровну поделилась дыней и угостила даже птичку, значит она какая? Подберите подходящее слово на звук Д.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Объект 5" descr="Изображение выглядит как птица, картина, Человеческое лицо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7616B32A-A5E5-4DD9-9783-DD4900AA73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725" y="819187"/>
            <a:ext cx="4286250" cy="3603957"/>
          </a:xfrm>
        </p:spPr>
      </p:pic>
    </p:spTree>
    <p:extLst>
      <p:ext uri="{BB962C8B-B14F-4D97-AF65-F5344CB8AC3E}">
        <p14:creationId xmlns:p14="http://schemas.microsoft.com/office/powerpoint/2010/main" val="84853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6C05C1-3AF2-42ED-B14D-D90A71EF7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210176"/>
            <a:ext cx="9412288" cy="14478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 со звуком «Н» в начале: 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Наташа, Настя, настоящая, ножки, носик, ноготки, наволочка, наряд, надо, ночь.</a:t>
            </a:r>
            <a:b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 для развития связной речи: почему ночью надо спать?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836269-9741-4060-90DB-7F14E4577B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5750" y="266700"/>
            <a:ext cx="6505575" cy="4857750"/>
          </a:xfrm>
        </p:spPr>
        <p:txBody>
          <a:bodyPr>
            <a:normAutofit fontScale="92500" lnSpcReduction="10000"/>
          </a:bodyPr>
          <a:lstStyle/>
          <a:p>
            <a:pPr algn="ctr">
              <a:spcAft>
                <a:spcPts val="800"/>
              </a:spcAft>
            </a:pPr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 Н</a:t>
            </a:r>
            <a:endParaRPr lang="ru-RU" sz="2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ru-RU" sz="2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Наташа покормила куклу Настю и стала укладывать спать. Кукла Настя – как настоящая: ножки, носик, а на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пальчиках есть даже </a:t>
            </a:r>
            <a:r>
              <a:rPr lang="ru-RU" sz="2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маленькие ноготки. Наташа одела на подушку наволочку. Аккуратно сложила на стул Настин наряд. </a:t>
            </a:r>
            <a:endParaRPr lang="ru-RU" sz="2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ru-RU" sz="2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Зачем мне спать? Ведь сейчас день. – Сказала кукла Настя.</a:t>
            </a:r>
            <a:endParaRPr lang="ru-RU" sz="2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День прошел. – Ответила Наташа.</a:t>
            </a:r>
            <a:endParaRPr lang="ru-RU" sz="2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ru-RU" sz="2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 Может, сейчас вечер? – опять спросила Настя.</a:t>
            </a:r>
            <a:endParaRPr lang="ru-RU" sz="2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 вечер прошел. Ложись, кукла Настя, в кровать.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Надо хорошо поспать</a:t>
            </a:r>
            <a:r>
              <a:rPr lang="ru-RU" sz="2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вы думаете, какое время суток было в рассказе?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ночь сна за окном | Премиум Фото">
            <a:extLst>
              <a:ext uri="{FF2B5EF4-FFF2-40B4-BE49-F238E27FC236}">
                <a16:creationId xmlns:a16="http://schemas.microsoft.com/office/drawing/2014/main" id="{1A28816D-9F99-4E14-ABC3-8EB5039D111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265" y="1010093"/>
            <a:ext cx="5026985" cy="29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15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1F327A-7619-43EB-89E2-EEEC6959CE7F}"/>
              </a:ext>
            </a:extLst>
          </p:cNvPr>
          <p:cNvSpPr txBox="1"/>
          <p:nvPr/>
        </p:nvSpPr>
        <p:spPr>
          <a:xfrm>
            <a:off x="1828800" y="504825"/>
            <a:ext cx="869632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	</a:t>
            </a:r>
            <a:r>
              <a:rPr lang="ru-RU" sz="2000" dirty="0"/>
              <a:t>Данное пособие предназначено для работы по развитию фонематического слуха у детей среднего и старшего дошкольного возраста.</a:t>
            </a:r>
          </a:p>
          <a:p>
            <a:endParaRPr lang="ru-RU" sz="2000" dirty="0"/>
          </a:p>
          <a:p>
            <a:r>
              <a:rPr lang="ru-RU" sz="2000" dirty="0"/>
              <a:t>	</a:t>
            </a:r>
            <a:r>
              <a:rPr lang="ru-RU" sz="2000" b="1" dirty="0"/>
              <a:t>Задачи</a:t>
            </a:r>
            <a:r>
              <a:rPr lang="ru-RU" sz="2000" dirty="0"/>
              <a:t>:</a:t>
            </a:r>
          </a:p>
          <a:p>
            <a:r>
              <a:rPr lang="ru-RU" sz="2000" dirty="0"/>
              <a:t> - Развивать умение выделять слово с заданным  звуком  в потоке речи</a:t>
            </a:r>
          </a:p>
          <a:p>
            <a:r>
              <a:rPr lang="ru-RU" sz="2000" dirty="0"/>
              <a:t> - Развивать внимание и память</a:t>
            </a:r>
          </a:p>
          <a:p>
            <a:r>
              <a:rPr lang="ru-RU" sz="2000" dirty="0"/>
              <a:t> - Развивать связную речь детей через составление развернутых ответов на вопросы педагога</a:t>
            </a:r>
          </a:p>
          <a:p>
            <a:endParaRPr lang="ru-RU" sz="2000" dirty="0"/>
          </a:p>
          <a:p>
            <a:r>
              <a:rPr lang="ru-RU" sz="2000" dirty="0"/>
              <a:t>	</a:t>
            </a:r>
            <a:r>
              <a:rPr lang="ru-RU" sz="2000" b="1" dirty="0"/>
              <a:t>Инструкция: </a:t>
            </a:r>
            <a:r>
              <a:rPr lang="ru-RU" sz="2000" dirty="0"/>
              <a:t>Использовать пособие в режиме слайд-шоу (развернутое на полный экран). Педагог читает текст на слайде и задает финальный вопрос в конце текста. Ребенок должен подобрать правильный ответ. </a:t>
            </a:r>
          </a:p>
          <a:p>
            <a:endParaRPr lang="ru-RU" sz="2000" dirty="0"/>
          </a:p>
          <a:p>
            <a:r>
              <a:rPr lang="ru-RU" sz="2000" dirty="0"/>
              <a:t>	Пособие является </a:t>
            </a:r>
            <a:r>
              <a:rPr lang="ru-RU" sz="2000" b="1" dirty="0"/>
              <a:t>интерактивным</a:t>
            </a:r>
            <a:r>
              <a:rPr lang="ru-RU" sz="2000" dirty="0"/>
              <a:t>: после ответа ребенок нажимает на кнопку пробела и на экране появляется картинка – правильный ответ на вопрос. </a:t>
            </a:r>
          </a:p>
          <a:p>
            <a:endParaRPr lang="ru-RU" dirty="0"/>
          </a:p>
          <a:p>
            <a:r>
              <a:rPr lang="ru-RU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20904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86D51-196E-4878-BA87-825109F1B74A}"/>
              </a:ext>
            </a:extLst>
          </p:cNvPr>
          <p:cNvSpPr txBox="1"/>
          <p:nvPr/>
        </p:nvSpPr>
        <p:spPr>
          <a:xfrm>
            <a:off x="2390775" y="942975"/>
            <a:ext cx="68294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/>
              <a:t>Заднеязычные звуки</a:t>
            </a:r>
          </a:p>
          <a:p>
            <a:pPr algn="ctr"/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829301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D4B35-2E10-429A-8E4B-4DC4F45BC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4967818"/>
            <a:ext cx="8534400" cy="1731432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 со звуком «К» в начале: 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корабль, капитан, конфета, Красное (море), комок, крик, караул, конец, крутить, колесо, канат, кот. 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 для развития связной речи: 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Придумайте, как котик мог очутиться в море?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C617A6-3DD9-4570-BE42-9B558EDFD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1" y="247650"/>
            <a:ext cx="4937655" cy="4720167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 К в начале слова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На корабле кто самый главный? Капитан. Один храбрый капитан, вел корабль под названием «Конфета». Капитан был маленький и любил конфеты, поэтому так и назвал свой корабль. Плыл он по Красному морю. Вдруг видит – в море барахтается комок шерсти. «Мяу! – кричит он жалобно. –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Помогите, мяу, караул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!» «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тонет.» – догадался капитан. Он начал быстро вертеть колесо штурвала, а потом бросил в море канат. </a:t>
            </a:r>
          </a:p>
          <a:p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вы думаете, кто забрался на корабль по канату?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F9255A41-53AB-415B-977B-7A6331745C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49" y="685800"/>
            <a:ext cx="3091657" cy="3091657"/>
          </a:xfrm>
        </p:spPr>
      </p:pic>
    </p:spTree>
    <p:extLst>
      <p:ext uri="{BB962C8B-B14F-4D97-AF65-F5344CB8AC3E}">
        <p14:creationId xmlns:p14="http://schemas.microsoft.com/office/powerpoint/2010/main" val="198758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E77A0-59A9-48C7-A718-B9486FC54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5143500"/>
            <a:ext cx="8551862" cy="148590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 со звуком «Г» в начале:  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гром, гвоздика, гусеница, Глаша, грабли, грустно, город, голубцы, грузовик, гнездо, Гоша, греб, га-га-га, глупенькая, горох, гусь.</a:t>
            </a:r>
            <a:b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Вопрос для развития связной речи: 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Придумайте, как Глаше добраться до города?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F5A265-579A-470A-A6C6-34FEDB1031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351" y="200025"/>
            <a:ext cx="5581649" cy="4362449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9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 Г в начале слова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Шумел</a:t>
            </a:r>
            <a:r>
              <a:rPr lang="ru-RU" sz="1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гром. Вода бежала ручейками по огороду с горохом и цветами гвоздики. Гусеница Глаша пряталась от дождя под граблями. Мокрая гусеница думала: «Как же мне 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печально</a:t>
            </a:r>
            <a:r>
              <a:rPr lang="ru-RU" sz="1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Надо в город. Там веселее! Я ходила бы в кафе, ела бы голубцы и другие вкусные кушанья, а не этот скучный горох. Каталась бы на грузовике». 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 </a:t>
            </a:r>
            <a:r>
              <a:rPr lang="ru-RU" sz="1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Глаша мечтала, из гнезда в сарае выбрался Гоша и теперь греб своими лапками прямо к грядке. «Га-га-га» - услышала гусеница и испугалась. Глупенькая, она не понимала, что Гоша не ест гусениц. Гоша клюет горох. </a:t>
            </a:r>
            <a:endParaRPr lang="ru-RU" sz="1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Кто такой Гоша?</a:t>
            </a:r>
            <a:endParaRPr lang="ru-RU" sz="1900" dirty="0">
              <a:solidFill>
                <a:schemeClr val="bg1"/>
              </a:solidFill>
            </a:endParaRPr>
          </a:p>
        </p:txBody>
      </p:sp>
      <p:pic>
        <p:nvPicPr>
          <p:cNvPr id="6" name="Объект 5" descr="Изображение выглядит как водоплавающая птица, птица, зарисовка, гусь&#10;&#10;Автоматически созданное описание">
            <a:extLst>
              <a:ext uri="{FF2B5EF4-FFF2-40B4-BE49-F238E27FC236}">
                <a16:creationId xmlns:a16="http://schemas.microsoft.com/office/drawing/2014/main" id="{E510B376-EE9C-4CA6-A267-9D021A065E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840" y="367634"/>
            <a:ext cx="3051544" cy="4061097"/>
          </a:xfrm>
        </p:spPr>
      </p:pic>
    </p:spTree>
    <p:extLst>
      <p:ext uri="{BB962C8B-B14F-4D97-AF65-F5344CB8AC3E}">
        <p14:creationId xmlns:p14="http://schemas.microsoft.com/office/powerpoint/2010/main" val="203602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4168-269C-46D9-9A7A-EF766C48D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4629150"/>
            <a:ext cx="8534400" cy="193675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 со звуком «Х» в начале: 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хомячок, Хома, хмурился, хомячок, худой, хорек, хохотать, хорошая, холодец, хурма, Хан, хотел, холодильник.</a:t>
            </a:r>
            <a:b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 для развития связной речи: Почему Хоме совсем не хотелось знакомиться с котом Ханом?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525DAF-A156-49AE-91DC-5A80C1CE78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257" y="292100"/>
            <a:ext cx="6262007" cy="4614636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 Х</a:t>
            </a:r>
            <a:endParaRPr lang="ru-RU" sz="1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Хома смотрел в зеркало и хмурился.  Хома – это маленький хомячок. Еще вчера он был толстеньким. А сегодня – уже нет. «Я стал как хорек. Такой же худой. Надо мной все будут хохотать» - ворчал Хома. Ему был очень нужен волшебный шкаф. В этом шкафу много хорошей еды. Холодец, например. Или хурма. Но у волшебного шкафа ходил кот Хан. Он давно хотел познакомиться с Хомой. А вот Хома с Ханом знакомиться совсем не хотел.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за волшебный шкаф для худенького хомячка?</a:t>
            </a:r>
            <a:endParaRPr lang="ru-RU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Объект 5" descr="Изображение выглядит как кот, овощи, мультфильм, Продовольственная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38EB2E36-5CE8-477E-B7FD-2D4EDC1C19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090" y="792163"/>
            <a:ext cx="2555732" cy="3614737"/>
          </a:xfrm>
        </p:spPr>
      </p:pic>
    </p:spTree>
    <p:extLst>
      <p:ext uri="{BB962C8B-B14F-4D97-AF65-F5344CB8AC3E}">
        <p14:creationId xmlns:p14="http://schemas.microsoft.com/office/powerpoint/2010/main" val="3262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958FFD-E49D-40EB-8C47-BD6647F0A0A6}"/>
              </a:ext>
            </a:extLst>
          </p:cNvPr>
          <p:cNvSpPr txBox="1"/>
          <p:nvPr/>
        </p:nvSpPr>
        <p:spPr>
          <a:xfrm>
            <a:off x="2219325" y="1143000"/>
            <a:ext cx="7905750" cy="2405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Губно-зубные звуки</a:t>
            </a:r>
            <a:endParaRPr lang="ru-RU" sz="7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957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E4045-E3F0-4508-8C81-7D12FC674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514975"/>
            <a:ext cx="8534400" cy="1136649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Слова со звуком «Ф» в начале: 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фотоаппарат, Фома, фата, Фая, фото, фонтан, флаг, фонарь, форточка, фары, Фрол, футбол. 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 для развития связной речи: что будет, если играть в футбол рядом с проезжей частью.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10F56B-049B-4ECF-944D-D08B13574C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5751" y="206376"/>
            <a:ext cx="6991350" cy="5203824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</a:pPr>
            <a:r>
              <a:rPr lang="ru-RU" sz="3800" dirty="0">
                <a:solidFill>
                  <a:schemeClr val="tx1"/>
                </a:solidFill>
                <a:effectLst/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Звук Ф</a:t>
            </a:r>
          </a:p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ru-RU" sz="2900" dirty="0">
                <a:solidFill>
                  <a:schemeClr val="bg1"/>
                </a:solidFill>
                <a:effectLst/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Отдай фотоаппарат! – кричал Фома.</a:t>
            </a:r>
          </a:p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ru-RU" sz="2900" dirty="0">
                <a:solidFill>
                  <a:schemeClr val="bg1"/>
                </a:solidFill>
                <a:effectLst/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А ты отдай фату! Зачем ты ее забрал?– сердилась Фая. – Кукле нужна фата.</a:t>
            </a:r>
          </a:p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ru-RU" sz="2900" dirty="0">
                <a:solidFill>
                  <a:schemeClr val="bg1"/>
                </a:solidFill>
                <a:effectLst/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Этой фатой я протираю </a:t>
            </a:r>
            <a:r>
              <a:rPr lang="ru-RU" sz="2900" dirty="0">
                <a:solidFill>
                  <a:schemeClr val="bg1"/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камеру фотоаппарата</a:t>
            </a:r>
            <a:r>
              <a:rPr lang="ru-RU" sz="2900" dirty="0">
                <a:solidFill>
                  <a:schemeClr val="bg1"/>
                </a:solidFill>
                <a:effectLst/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Чтобы были хорошие фото.</a:t>
            </a:r>
          </a:p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ru-RU" sz="2900" dirty="0">
                <a:solidFill>
                  <a:schemeClr val="bg1"/>
                </a:solidFill>
                <a:effectLst/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Какие фото? – спросила Фая.</a:t>
            </a:r>
          </a:p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ru-RU" sz="2900" dirty="0">
                <a:solidFill>
                  <a:schemeClr val="bg1"/>
                </a:solidFill>
                <a:effectLst/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Отдай, и покажу.</a:t>
            </a:r>
          </a:p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ru-RU" sz="2900" dirty="0">
                <a:solidFill>
                  <a:schemeClr val="bg1"/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Девочка</a:t>
            </a:r>
            <a:r>
              <a:rPr lang="ru-RU" sz="2900" dirty="0">
                <a:solidFill>
                  <a:schemeClr val="bg1"/>
                </a:solidFill>
                <a:effectLst/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протянула фотоаппарат, и дети принялись смотреть фото на маленьком экране. Здесь были: фонтан, </a:t>
            </a:r>
            <a:r>
              <a:rPr lang="ru-RU" sz="2900" dirty="0">
                <a:solidFill>
                  <a:schemeClr val="bg1"/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фонарь, а еще большой российский флаг на крыше</a:t>
            </a:r>
            <a:r>
              <a:rPr lang="ru-RU" sz="2900" dirty="0">
                <a:solidFill>
                  <a:schemeClr val="bg1"/>
                </a:solidFill>
                <a:effectLst/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ru-RU" sz="2900" dirty="0">
                <a:solidFill>
                  <a:schemeClr val="bg1"/>
                </a:solidFill>
                <a:effectLst/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Вдруг в форточку залетел мяч. Дети посмотрели в окно. У машины с большими фарами стоял их друг Фрол. </a:t>
            </a:r>
          </a:p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ru-RU" sz="2900" dirty="0">
                <a:solidFill>
                  <a:schemeClr val="bg1"/>
                </a:solidFill>
                <a:effectLst/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Поиграем! – позвал Фрол. – Фая, ты будешь стоять на воротах!</a:t>
            </a:r>
          </a:p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ru-RU" sz="2900" dirty="0">
                <a:solidFill>
                  <a:schemeClr val="bg1"/>
                </a:solidFill>
                <a:effectLst/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Дети сразу забыли про фотоаппарат с фатой.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effectLst/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какую игру побежали играть дети?</a:t>
            </a:r>
            <a:endParaRPr lang="ru-RU" dirty="0"/>
          </a:p>
        </p:txBody>
      </p:sp>
      <p:pic>
        <p:nvPicPr>
          <p:cNvPr id="6" name="Объект 5" descr="Изображение выглядит как графическая вставка, рисунок, иллюстрация, футбол&#10;&#10;Автоматически созданное описание">
            <a:extLst>
              <a:ext uri="{FF2B5EF4-FFF2-40B4-BE49-F238E27FC236}">
                <a16:creationId xmlns:a16="http://schemas.microsoft.com/office/drawing/2014/main" id="{4A239268-56B1-4723-8D80-4358AEFEF4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186" y="206375"/>
            <a:ext cx="2930627" cy="4603750"/>
          </a:xfrm>
        </p:spPr>
      </p:pic>
    </p:spTree>
    <p:extLst>
      <p:ext uri="{BB962C8B-B14F-4D97-AF65-F5344CB8AC3E}">
        <p14:creationId xmlns:p14="http://schemas.microsoft.com/office/powerpoint/2010/main" val="329811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B9DC6C-E08D-4AB5-BB52-AFF5699D4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372100"/>
            <a:ext cx="9478964" cy="127952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 со звуком «В» в начале: 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Ваня, влетел, ворота, Валя, ваза, валенки, вагончик, внук, Вова, вафли, ватрушки, вареная, восторг, внучек, возня, ваш, воришка, выпорхнуть, вместе. 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Вопрос для развития связной речи: Как нужно кормить диких птиц?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84A3D1-0AEE-4690-AE94-F55F81468B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8124" y="206376"/>
            <a:ext cx="6524625" cy="5241924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 В</a:t>
            </a:r>
            <a:endParaRPr lang="ru-RU" sz="22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Жил был птенец Ваня. Однажды он</a:t>
            </a: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влетел в дом старой бабушки Вали. Он искал еду. Бабушка спала и не слышала птенца. Ваня приземлился на стул, сложил крылья и огляделся. На столе ваза. На полу - валенки. Рядом с валенками – вагончик, игрушка бабушкиного внука. Может, на печке есть еда? Птенец Ваня взлетел на печку. А там вафли, ватрушки, вареная картошка! Птенец был в восторге. Он начал с вареной картошки.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- Внучек, это ты? – послышался сонный голос бабушки Вали, которая услышала возню на печке. Ваня чирикнул. – Да, мол, это я, ваш внук.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Ах ты воришка! – бабушка Валя запустила в Ваню валенком, но тот выпорхнул из дома и оказался на воротах. Вместе с ним на воротах оказалась и маленькая вафелька.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Какой птичкой на звук «В» был Ваня? Какую птицу на «В» вы еще знаете?</a:t>
            </a:r>
            <a:endParaRPr lang="ru-RU" dirty="0"/>
          </a:p>
        </p:txBody>
      </p:sp>
      <p:pic>
        <p:nvPicPr>
          <p:cNvPr id="8" name="Объект 7" descr="Изображение выглядит как птица, воробей, клюв, Воробьин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78956977-81B1-48FA-A77F-A2E8C3859E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977" y="712382"/>
            <a:ext cx="4890975" cy="3615070"/>
          </a:xfrm>
        </p:spPr>
      </p:pic>
    </p:spTree>
    <p:extLst>
      <p:ext uri="{BB962C8B-B14F-4D97-AF65-F5344CB8AC3E}">
        <p14:creationId xmlns:p14="http://schemas.microsoft.com/office/powerpoint/2010/main" val="93202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419</TotalTime>
  <Words>2092</Words>
  <Application>Microsoft Office PowerPoint</Application>
  <PresentationFormat>Широкоэкранный</PresentationFormat>
  <Paragraphs>88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Calibri</vt:lpstr>
      <vt:lpstr>Century Gothic</vt:lpstr>
      <vt:lpstr>Franklin Gothic Demi</vt:lpstr>
      <vt:lpstr>Times New Roman</vt:lpstr>
      <vt:lpstr>Wingdings 3</vt:lpstr>
      <vt:lpstr>Сектор</vt:lpstr>
      <vt:lpstr>Фонетические миниатюры</vt:lpstr>
      <vt:lpstr>Презентация PowerPoint</vt:lpstr>
      <vt:lpstr>Презентация PowerPoint</vt:lpstr>
      <vt:lpstr>Слова со звуком «К» в начале: корабль, капитан, конфета, Красное (море), комок, крик, караул, конец, крутить, колесо, канат, кот.   Вопрос для развития связной речи: Придумайте, как котик мог очутиться в море? </vt:lpstr>
      <vt:lpstr>Слова со звуком «Г» в начале:  гром, гвоздика, гусеница, Глаша, грабли, грустно, город, голубцы, грузовик, гнездо, Гоша, греб, га-га-га, глупенькая, горох, гусь.  Вопрос для развития связной речи: Придумайте, как Глаше добраться до города?</vt:lpstr>
      <vt:lpstr>Слова со звуком «Х» в начале: хомячок, Хома, хмурился, хомячок, худой, хорек, хохотать, хорошая, холодец, хурма, Хан, хотел, холодильник.  Вопрос для развития связной речи: Почему Хоме совсем не хотелось знакомиться с котом Ханом?</vt:lpstr>
      <vt:lpstr>Презентация PowerPoint</vt:lpstr>
      <vt:lpstr> Слова со звуком «Ф» в начале: фотоаппарат, Фома, фата, Фая, фото, фонтан, флаг, фонарь, форточка, фары, Фрол, футбол.  Вопрос для развития связной речи: что будет, если играть в футбол рядом с проезжей частью. </vt:lpstr>
      <vt:lpstr>Слова со звуком «В» в начале: Ваня, влетел, ворота, Валя, ваза, валенки, вагончик, внук, Вова, вафли, ватрушки, вареная, восторг, внучек, возня, ваш, воришка, выпорхнуть, вместе.  Вопрос для развития связной речи: Как нужно кормить диких птиц? </vt:lpstr>
      <vt:lpstr>Презентация PowerPoint</vt:lpstr>
      <vt:lpstr>Слова со звуком «П» в начале: Паша, папа, пароход, палуба, прохладный, подушки, павлин, пума, паук, панамка, пальмы, поймать, путешествие, попугай.  Вопрос для развития связной речи: Как вы думаете, получится ли у Паши поймать попугая?</vt:lpstr>
      <vt:lpstr>Слова со звуком «Б» в начале: бульвар, буквы, барашек, булка, бубен, бычок, боялся, брось, барабан, бобер, бантик, балет, бабочка, буфет, бутерброд.  Вопрос для развития связной речи: правильно ли поступила бабочка? Почему? </vt:lpstr>
      <vt:lpstr>Слова со звуком «М» в начале: мама, макароны, Маша, много, мука, масло, маленькую, можно, Макар, молча, мышки, мурлыкал, молоко.   Вопрос для развития связной речи: Как делают макароны? </vt:lpstr>
      <vt:lpstr>Презентация PowerPoint</vt:lpstr>
      <vt:lpstr>Слова со звуком «Т» в начале: Таня, Толя, тачка, трава, тыква, таракан, Тарас, точка, тропинки, таскал, такса, тыкнула, твердый, топ, тополь, туфли.  Вопрос для развития связной речи: Как вы думаете, что будет, когда Таня возьмет свои туфли?</vt:lpstr>
      <vt:lpstr>Слова со звуком «Д» в начале: дорога, дуб, Даша, дыня, думала, дать, дольки, две, дрозд, довольный, добрая.  Вопрос для развития связной речи: Как бы вы поступили, если бы у вас в друзьями осталась лишняя долька?</vt:lpstr>
      <vt:lpstr>Слова со звуком «Н» в начале: Наташа, Настя, настоящая, ножки, носик, ноготки, наволочка, наряд, надо, ночь.  Вопрос для развития связной речи: почему ночью надо спать?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Фонетические миниатюры</dc:title>
  <dc:creator>varvara</dc:creator>
  <cp:lastModifiedBy>varvara</cp:lastModifiedBy>
  <cp:revision>49</cp:revision>
  <dcterms:created xsi:type="dcterms:W3CDTF">2024-04-13T17:11:18Z</dcterms:created>
  <dcterms:modified xsi:type="dcterms:W3CDTF">2024-04-17T19:39:23Z</dcterms:modified>
</cp:coreProperties>
</file>