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57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«Решение упражнений по теме «Нахождение дроби от числа»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1 квалификационной категории 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Гордеева М.Е.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Выполним задания на повторение материала предыдущих тем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ru-RU" b="1" dirty="0" smtClean="0"/>
                  <a:t>№ 5</a:t>
                </a:r>
                <a:r>
                  <a:rPr lang="ru-RU" dirty="0" smtClean="0"/>
                  <a:t>    Сравните: </a:t>
                </a:r>
              </a:p>
              <a:p>
                <a:pPr marL="624078" indent="-514350">
                  <a:buAutoNum type="arabicParenR"/>
                </a:pPr>
                <a:r>
                  <a:rPr lang="ru-RU" dirty="0" smtClean="0"/>
                  <a:t>5/6 и ¾</a:t>
                </a:r>
              </a:p>
              <a:p>
                <a:pPr marL="624078" indent="-514350">
                  <a:buAutoNum type="arabicParenR"/>
                </a:pPr>
                <a:r>
                  <a:rPr lang="ru-RU" dirty="0" smtClean="0"/>
                  <a:t>8/38 и 4/19</a:t>
                </a:r>
              </a:p>
              <a:p>
                <a:pPr marL="624078" indent="-514350">
                  <a:buAutoNum type="arabicParenR"/>
                </a:pPr>
                <a:r>
                  <a:rPr lang="ru-RU" dirty="0" smtClean="0"/>
                  <a:t>8/25 и 7/20</a:t>
                </a:r>
              </a:p>
              <a:p>
                <a:pPr marL="624078" indent="-514350">
                  <a:buAutoNum type="arabicParenR"/>
                </a:pPr>
                <a:endParaRPr lang="ru-RU" dirty="0"/>
              </a:p>
              <a:p>
                <a:pPr marL="109728" indent="0">
                  <a:buNone/>
                </a:pPr>
                <a:r>
                  <a:rPr lang="ru-RU" b="1" dirty="0" smtClean="0"/>
                  <a:t>№ 6</a:t>
                </a:r>
                <a:r>
                  <a:rPr lang="ru-RU" dirty="0" smtClean="0"/>
                  <a:t>  Что больше: разность чисел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 и </m:t>
                    </m:r>
                    <m:f>
                      <m:fPr>
                        <m:ctrlPr>
                          <a:rPr lang="ru-RU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/>
                  <a:t>  или их произведение?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" t="-1408" r="-2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6882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4" y="764704"/>
            <a:ext cx="8124395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45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12</a:t>
            </a:r>
          </a:p>
          <a:p>
            <a:r>
              <a:rPr lang="ru-RU" dirty="0" smtClean="0"/>
              <a:t>ответить на вопросы параграфа</a:t>
            </a:r>
          </a:p>
          <a:p>
            <a:r>
              <a:rPr lang="ru-RU" dirty="0" smtClean="0"/>
              <a:t>Выполнить №397, 403, 407</a:t>
            </a:r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 smtClean="0"/>
              <a:t>Спасибо за урок!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651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4936" cy="609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97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Запомни!!!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462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Вспомни!!!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7316" cy="49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93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Выполни устно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24460" r="3757" b="4594"/>
          <a:stretch/>
        </p:blipFill>
        <p:spPr bwMode="auto">
          <a:xfrm>
            <a:off x="899592" y="2060848"/>
            <a:ext cx="7344816" cy="425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75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Выполни задания в тетради: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b="1" dirty="0" smtClean="0"/>
              <a:t>№ 1</a:t>
            </a:r>
          </a:p>
          <a:p>
            <a:pPr marL="109728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31802" r="8232" b="21197"/>
          <a:stretch/>
        </p:blipFill>
        <p:spPr bwMode="auto">
          <a:xfrm>
            <a:off x="1043608" y="2911485"/>
            <a:ext cx="6264696" cy="31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Выполни задания в тетради: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b="1" dirty="0" smtClean="0"/>
              <a:t>№ 2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 прошел за два дня 20 км. В первый день он прошел ¾ этого пути. Сколько километров прошел путешественник во второй день?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8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Выполни задания в тетради: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b="1" dirty="0" smtClean="0"/>
              <a:t>№ 3</a:t>
            </a:r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 продал 480 кг огурцов и помидоров, причем масса огурцов составляла 85% массы всех этих овощей. Сколько килограммов помидор продали?</a:t>
            </a:r>
          </a:p>
          <a:p>
            <a:pPr marL="109728" indent="0" algn="ctr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529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Выполни задания в тетради: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ru-RU" b="1" dirty="0"/>
              <a:t>№ </a:t>
            </a:r>
            <a:r>
              <a:rPr lang="ru-RU" b="1" dirty="0" smtClean="0"/>
              <a:t>4</a:t>
            </a:r>
            <a:endParaRPr lang="ru-RU" b="1" dirty="0"/>
          </a:p>
          <a:p>
            <a:pPr marL="109728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Трое рабочих изготовили 216 деталей. Первый рабочий изготовил 7/18 этих деталей, второй – 13/36. Сколько деталей изготовил третий рабочий?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756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111</TotalTime>
  <Words>186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«Решение упражнений по теме «Нахождение дроби от числа»</vt:lpstr>
      <vt:lpstr>Презентация PowerPoint</vt:lpstr>
      <vt:lpstr>Запомни!!!</vt:lpstr>
      <vt:lpstr>Вспомни!!!</vt:lpstr>
      <vt:lpstr>Выполни устно</vt:lpstr>
      <vt:lpstr>Выполни задания в тетради:</vt:lpstr>
      <vt:lpstr>Выполни задания в тетради:</vt:lpstr>
      <vt:lpstr>Выполни задания в тетради:</vt:lpstr>
      <vt:lpstr>Выполни задания в тетради:</vt:lpstr>
      <vt:lpstr>Выполним задания на повторение материала предыдущих тем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«Решение упражнений по теме «Нахождение дроби от числа»</dc:title>
  <dc:creator>Пользователь Asus</dc:creator>
  <cp:lastModifiedBy>Пользователь Asus</cp:lastModifiedBy>
  <cp:revision>8</cp:revision>
  <dcterms:created xsi:type="dcterms:W3CDTF">2021-01-04T07:40:55Z</dcterms:created>
  <dcterms:modified xsi:type="dcterms:W3CDTF">2021-01-09T09:53:22Z</dcterms:modified>
</cp:coreProperties>
</file>