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2985"/>
            <a:ext cx="4221088" cy="4221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4448"/>
            <a:ext cx="380645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87619" y="5844073"/>
            <a:ext cx="4176463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r>
              <a:rPr lang="ru-RU" dirty="0" err="1" smtClean="0">
                <a:solidFill>
                  <a:srgbClr val="002060"/>
                </a:solidFill>
              </a:rPr>
              <a:t>Презентация</a:t>
            </a:r>
            <a:r>
              <a:rPr lang="ru-RU" dirty="0" smtClean="0">
                <a:solidFill>
                  <a:srgbClr val="002060"/>
                </a:solidFill>
              </a:rPr>
              <a:t> ШАЛАБАЙ А.А.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4288" y="0"/>
            <a:ext cx="3700120" cy="908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r>
              <a:rPr lang="ru-RU" b="1" dirty="0" smtClean="0">
                <a:solidFill>
                  <a:srgbClr val="FF0000"/>
                </a:solidFill>
              </a:rPr>
              <a:t>АКТИВНЫЕ МЕТОДЫ ИЗУЧЕНИЯ ГЕОГРАФИИ И ЭКОЛОГИИ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737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4464496" cy="86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Экскурсия-увлекательная форма работы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8" y="430932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13489" b="17352"/>
          <a:stretch/>
        </p:blipFill>
        <p:spPr>
          <a:xfrm>
            <a:off x="2206005" y="3549994"/>
            <a:ext cx="3032374" cy="299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71398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52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4464496" cy="86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Развитие познавательного интереса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9451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70" y="1340768"/>
            <a:ext cx="187781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41924"/>
            <a:ext cx="3046436" cy="385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57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4464496" cy="86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Наблюдение-универсальный метод.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61864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2092542" cy="279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3" y="3429000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8" y="3360373"/>
            <a:ext cx="1739792" cy="30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504056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002060"/>
                </a:solidFill>
              </a:rPr>
              <a:t>Экскурсионная деятельность действенное средство развития познавательных и научных интересов школьников.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509120" cy="32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62" y="1124744"/>
            <a:ext cx="2368645" cy="294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66" y="2543712"/>
            <a:ext cx="2070941" cy="249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b="32611"/>
          <a:stretch/>
        </p:blipFill>
        <p:spPr>
          <a:xfrm>
            <a:off x="4716016" y="4062766"/>
            <a:ext cx="1864505" cy="251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000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</TotalTime>
  <Words>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</cp:revision>
  <dcterms:created xsi:type="dcterms:W3CDTF">2021-10-29T12:31:11Z</dcterms:created>
  <dcterms:modified xsi:type="dcterms:W3CDTF">2024-03-10T10:40:50Z</dcterms:modified>
</cp:coreProperties>
</file>