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6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1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4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8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1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0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-ege.sdamgia.ru/?redir=1" TargetMode="External"/><Relationship Id="rId2" Type="http://schemas.openxmlformats.org/officeDocument/2006/relationships/hyperlink" Target="https://physics.shkolkovo.net/catalog/kinematika/dvizhenie-po-okruzhnos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лог пользователя Елена Работкина - Сообщения с тегом &quot;рисуно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4572" r="2318" b="749"/>
          <a:stretch/>
        </p:blipFill>
        <p:spPr bwMode="auto">
          <a:xfrm>
            <a:off x="1219201" y="3948134"/>
            <a:ext cx="3208784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941687"/>
          </a:xfrm>
        </p:spPr>
        <p:txBody>
          <a:bodyPr>
            <a:noAutofit/>
          </a:bodyPr>
          <a:lstStyle/>
          <a:p>
            <a:r>
              <a:rPr lang="ru-RU" sz="3600" smtClean="0"/>
              <a:t>Механическое движение </a:t>
            </a:r>
            <a:br>
              <a:rPr lang="ru-RU" sz="3600" smtClean="0"/>
            </a:br>
            <a:r>
              <a:rPr lang="ru-RU" sz="3600" smtClean="0"/>
              <a:t>10 класс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27985" y="3736622"/>
            <a:ext cx="3011394" cy="15240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Презентацию подготовила учитель физики МБОУ ЦО 26 </a:t>
            </a:r>
            <a:r>
              <a:rPr lang="ru-RU" sz="2000" dirty="0" err="1" smtClean="0"/>
              <a:t>г.Тулы</a:t>
            </a:r>
            <a:r>
              <a:rPr lang="ru-RU" sz="2000" dirty="0" smtClean="0"/>
              <a:t> Починок Инна Аркадьевна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3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240" t="52116" r="22630" b="43684"/>
          <a:stretch/>
        </p:blipFill>
        <p:spPr>
          <a:xfrm>
            <a:off x="1043150" y="3933056"/>
            <a:ext cx="7704856" cy="432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Решение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2758" y="2080705"/>
            <a:ext cx="756083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Вектор скорости пловца относительно берега есть сумма векторов скорости пловца относительно воды и скорости течения реки: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Поскольку пловец плывет по течению реки, получаем, что для величин скоростей выполняется соотношение: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0,7 м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с.</a:t>
            </a:r>
          </a:p>
        </p:txBody>
      </p:sp>
      <p:sp>
        <p:nvSpPr>
          <p:cNvPr id="5" name="AutoShape 2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10804253" y="61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 v _пл минус бер= v _пл минус вода плюс v _вода=0,4м/c плюс 0,3м/c=0,7м/c."/>
          <p:cNvSpPr>
            <a:spLocks noChangeAspect="1" noChangeArrowheads="1"/>
          </p:cNvSpPr>
          <p:nvPr/>
        </p:nvSpPr>
        <p:spPr bwMode="auto">
          <a:xfrm>
            <a:off x="4590778" y="2950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\vec v _пл минус бер=\vec v _пл минус вода плюс \vec v _вод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6545" t="44101" r="13373" b="52399"/>
          <a:stretch/>
        </p:blipFill>
        <p:spPr>
          <a:xfrm>
            <a:off x="1176866" y="2716090"/>
            <a:ext cx="36724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Задача 2. Автомобиль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движется по прямой улице. На графике представлена зависимость скорости автомобиля от времени. Чему </a:t>
            </a:r>
            <a:r>
              <a:rPr lang="ru-RU" altLang="ru-RU" sz="200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равен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максимальный модуль ускорения? Ответ выразите в метрах на секунду в квадрате</a:t>
            </a:r>
            <a:r>
              <a:rPr lang="ru-RU" altLang="ru-RU" sz="24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" t="11757" r="81811" b="64211"/>
          <a:stretch/>
        </p:blipFill>
        <p:spPr>
          <a:xfrm>
            <a:off x="1749657" y="2374802"/>
            <a:ext cx="4478527" cy="4006526"/>
          </a:xfrm>
          <a:prstGeom prst="rect">
            <a:avLst/>
          </a:prstGeom>
        </p:spPr>
      </p:pic>
      <p:sp>
        <p:nvSpPr>
          <p:cNvPr id="5" name="AutoShape 2" descr="https://phys-ege.sdamgia.ru/get_file?id=69791"/>
          <p:cNvSpPr>
            <a:spLocks noChangeAspect="1" noChangeArrowheads="1"/>
          </p:cNvSpPr>
          <p:nvPr/>
        </p:nvSpPr>
        <p:spPr bwMode="auto">
          <a:xfrm>
            <a:off x="155575" y="-933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a_x= дробь: числитель: 0 минус 15, знаменатель: 10 конец дроби = минус 1,5м/с в квадрате , "/>
          <p:cNvSpPr>
            <a:spLocks noChangeAspect="1" noChangeArrowheads="1"/>
          </p:cNvSpPr>
          <p:nvPr/>
        </p:nvSpPr>
        <p:spPr bwMode="auto">
          <a:xfrm>
            <a:off x="3038475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a_x= дробь: числитель: 20 минус 0, знаменатель: 10 конец дроби =2м/с в квадрате , "/>
          <p:cNvSpPr>
            <a:spLocks noChangeAspect="1" noChangeArrowheads="1"/>
          </p:cNvSpPr>
          <p:nvPr/>
        </p:nvSpPr>
        <p:spPr bwMode="auto">
          <a:xfrm>
            <a:off x="3173413" y="207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a_x= дробь: числитель: 10 минус 20, знаменатель: 10 конец дроби = минус 1м/с в квадрате , "/>
          <p:cNvSpPr>
            <a:spLocks noChangeAspect="1" noChangeArrowheads="1"/>
          </p:cNvSpPr>
          <p:nvPr/>
        </p:nvSpPr>
        <p:spPr bwMode="auto">
          <a:xfrm>
            <a:off x="3173413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a_x= дробь: числитель: 15 минус 10, знаменатель: 10 конец дроби =0,5м/с в квадрате . "/>
          <p:cNvSpPr>
            <a:spLocks noChangeAspect="1" noChangeArrowheads="1"/>
          </p:cNvSpPr>
          <p:nvPr/>
        </p:nvSpPr>
        <p:spPr bwMode="auto">
          <a:xfrm>
            <a:off x="3173413" y="785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Решение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76865" y="2281336"/>
            <a:ext cx="6923528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 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всех рассматриваемых интервалах времени скорость автомобиля меняется равномерно, следовательно, ускорение на каждом интервале постоянно. Рассчитаем ускорения: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0 до 10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10 до 20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20 до 30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интервале от 30 до 40 с: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Максимальный модуль ускорения равен 2 м/с</a:t>
            </a:r>
            <a:r>
              <a:rPr kumimoji="0" lang="ru-RU" altLang="ru-RU" sz="19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2.</a:t>
            </a:r>
          </a:p>
        </p:txBody>
      </p:sp>
    </p:spTree>
    <p:extLst>
      <p:ext uri="{BB962C8B-B14F-4D97-AF65-F5344CB8AC3E}">
        <p14:creationId xmlns:p14="http://schemas.microsoft.com/office/powerpoint/2010/main" val="9104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15793" y="751739"/>
                <a:ext cx="7920880" cy="1303867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rgbClr val="7030A0"/>
                    </a:solidFill>
                  </a:rPr>
                  <a:t>Задача </a:t>
                </a: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  <a:r>
                  <a:rPr lang="ru-RU" dirty="0">
                    <a:solidFill>
                      <a:srgbClr val="7030A0"/>
                    </a:solidFill>
                  </a:rPr>
                  <a:t>.</a:t>
                </a:r>
                <a:r>
                  <a:rPr lang="ru-RU" dirty="0"/>
                  <a:t> </a:t>
                </a:r>
                <a:br>
                  <a:rPr lang="ru-RU" dirty="0"/>
                </a:br>
                <a:r>
                  <a:rPr lang="ru-RU" sz="3100" dirty="0"/>
                  <a:t>Зависимость координаты </a:t>
                </a:r>
                <a:r>
                  <a:rPr lang="en-US" sz="3100" dirty="0"/>
                  <a:t>x </a:t>
                </a:r>
                <a:r>
                  <a:rPr lang="ru-RU" sz="3100" dirty="0"/>
                  <a:t>тела от времени </a:t>
                </a:r>
                <a:r>
                  <a:rPr lang="en-US" sz="3100" dirty="0"/>
                  <a:t>t</a:t>
                </a:r>
                <a:r>
                  <a:rPr lang="ru-RU" sz="3100" dirty="0"/>
                  <a:t> имеет вид: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=1+2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100" dirty="0" smtClean="0"/>
                  <a:t>. Чему равна проекция скорости тела на ось </a:t>
                </a:r>
                <a:r>
                  <a:rPr lang="en-US" sz="3100" dirty="0" smtClean="0"/>
                  <a:t>Ox </a:t>
                </a:r>
                <a:r>
                  <a:rPr lang="ru-RU" sz="3100" dirty="0" smtClean="0"/>
                  <a:t>в момент времени </a:t>
                </a:r>
                <a:r>
                  <a:rPr lang="en-US" sz="3100" dirty="0" smtClean="0"/>
                  <a:t>t=</a:t>
                </a:r>
                <a:r>
                  <a:rPr lang="ru-RU" sz="3100" dirty="0" smtClean="0"/>
                  <a:t>3 с?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5793" y="751739"/>
                <a:ext cx="7920880" cy="1303867"/>
              </a:xfrm>
              <a:blipFill>
                <a:blip r:embed="rId2"/>
                <a:stretch>
                  <a:fillRect l="-231" t="-31308" r="-1386" b="-36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1 способ.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=2+6∗3=20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2способ.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, сравнивая с данным уравнением имеем: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. Таким образом в момент времени 3 с, получаем: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=2+6∗3=20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Ответ: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14" t="-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87624" y="4293096"/>
                <a:ext cx="6798734" cy="1303867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>
                    <a:solidFill>
                      <a:srgbClr val="7030A0"/>
                    </a:solidFill>
                  </a:rPr>
                  <a:t>Задача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4</a:t>
                </a:r>
                <a:r>
                  <a:rPr lang="ru-RU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dirty="0" smtClean="0"/>
                  <a:t> </a:t>
                </a:r>
                <a:r>
                  <a:rPr lang="ru-RU" sz="2700" dirty="0"/>
                  <a:t>Точечное тело равномерно движется по </a:t>
                </a:r>
                <a:r>
                  <a:rPr lang="ru-RU" sz="2700" dirty="0" err="1"/>
                  <a:t>окужности</a:t>
                </a:r>
                <a:r>
                  <a:rPr lang="ru-RU" sz="2700" dirty="0"/>
                  <a:t> радиусом </a:t>
                </a:r>
                <a:r>
                  <a:rPr lang="en-US" sz="2700" dirty="0" smtClean="0"/>
                  <a:t>R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= 2 м. На рисунке изображён график зависимости угла поворота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700" dirty="0" smtClean="0"/>
                  <a:t>от </a:t>
                </a:r>
                <a:r>
                  <a:rPr lang="ru-RU" sz="2700" dirty="0"/>
                  <a:t>времени </a:t>
                </a:r>
                <a:r>
                  <a:rPr lang="en-US" sz="2700" dirty="0" smtClean="0"/>
                  <a:t>t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. Найдите значение линейной скорости тела в интервале времени 3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700" dirty="0" smtClean="0"/>
                  <a:t> </a:t>
                </a:r>
                <a:r>
                  <a:rPr lang="ru-RU" sz="2700" dirty="0"/>
                  <a:t>&lt; </a:t>
                </a:r>
                <a:r>
                  <a:rPr lang="en-US" sz="2700" dirty="0" smtClean="0"/>
                  <a:t>t</a:t>
                </a:r>
                <a:r>
                  <a:rPr lang="ru-RU" sz="2700" dirty="0" smtClean="0"/>
                  <a:t> </a:t>
                </a:r>
                <a:r>
                  <a:rPr lang="ru-RU" sz="2700" dirty="0"/>
                  <a:t>&lt; 5 </a:t>
                </a:r>
                <a14:m>
                  <m:oMath xmlns:m="http://schemas.openxmlformats.org/officeDocument/2006/math">
                    <m:r>
                      <a:rPr lang="ru-RU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700" dirty="0"/>
                  <a:t/>
                </a:r>
                <a:br>
                  <a:rPr lang="ru-RU" sz="2700" dirty="0"/>
                </a:br>
                <a:r>
                  <a:rPr lang="ru-RU" sz="2700" dirty="0"/>
                  <a:t/>
                </a:r>
                <a:br>
                  <a:rPr lang="ru-RU" sz="2700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7624" y="4293096"/>
                <a:ext cx="6798734" cy="1303867"/>
              </a:xfrm>
              <a:blipFill>
                <a:blip r:embed="rId2"/>
                <a:stretch>
                  <a:fillRect l="-1614" t="-72897" r="-143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https://avatars.mds.yandex.net/get-images-cbir/4498558/NOt7-P20P9KWBdh4EYQYjA5934/oc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1011"/>
            <a:ext cx="4608512" cy="29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Решение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102" y="2490788"/>
            <a:ext cx="5779734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таблицу-обобщение по 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42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physics.shkolkovo.net/catalog/kinematika/dvizhenie-po-okruzhnosti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https://phys-ege.sdamgia.ru/?</a:t>
            </a:r>
            <a:r>
              <a:rPr lang="en-US" dirty="0" smtClean="0">
                <a:hlinkClick r:id="rId3"/>
              </a:rPr>
              <a:t>redir=1</a:t>
            </a:r>
            <a:endParaRPr lang="ru-RU" dirty="0" smtClean="0"/>
          </a:p>
          <a:p>
            <a:r>
              <a:rPr lang="ru-RU" dirty="0" smtClean="0"/>
              <a:t>Физика. 9 </a:t>
            </a:r>
            <a:r>
              <a:rPr lang="ru-RU" dirty="0" err="1" smtClean="0"/>
              <a:t>кл</a:t>
            </a:r>
            <a:r>
              <a:rPr lang="ru-RU" dirty="0" smtClean="0"/>
              <a:t>.: учебник </a:t>
            </a:r>
            <a:r>
              <a:rPr lang="en-US" dirty="0" smtClean="0"/>
              <a:t>/</a:t>
            </a:r>
            <a:r>
              <a:rPr lang="ru-RU" dirty="0" smtClean="0"/>
              <a:t> А.В. </a:t>
            </a:r>
            <a:r>
              <a:rPr lang="ru-RU" dirty="0" err="1" smtClean="0"/>
              <a:t>Перышкин</a:t>
            </a:r>
            <a:r>
              <a:rPr lang="ru-RU" dirty="0" smtClean="0"/>
              <a:t>, Е.М. </a:t>
            </a:r>
            <a:r>
              <a:rPr lang="ru-RU" dirty="0" err="1" smtClean="0"/>
              <a:t>Гутник</a:t>
            </a:r>
            <a:r>
              <a:rPr lang="ru-RU" dirty="0" smtClean="0"/>
              <a:t>.-Дрофа 2020</a:t>
            </a:r>
            <a:endParaRPr lang="ru-RU" dirty="0"/>
          </a:p>
          <a:p>
            <a:r>
              <a:rPr lang="ru-RU" dirty="0" smtClean="0"/>
              <a:t>10 класс Физика. Учебник для учащихся общеобразовательных учреждений, Москва, издательский центр «</a:t>
            </a:r>
            <a:r>
              <a:rPr lang="ru-RU" dirty="0" err="1" smtClean="0"/>
              <a:t>Вентана</a:t>
            </a:r>
            <a:r>
              <a:rPr lang="ru-RU" dirty="0" smtClean="0"/>
              <a:t>-Граф»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0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Механическое движение</a:t>
            </a:r>
            <a:r>
              <a:rPr lang="ru-RU" dirty="0"/>
              <a:t> –изменение положения тела </a:t>
            </a:r>
            <a:r>
              <a:rPr lang="ru-RU" dirty="0" smtClean="0"/>
              <a:t> или его частей </a:t>
            </a:r>
            <a:r>
              <a:rPr lang="ru-RU" dirty="0"/>
              <a:t>с течением времени относительно других </a:t>
            </a:r>
            <a:r>
              <a:rPr lang="ru-RU" dirty="0" smtClean="0"/>
              <a:t>тел или его частей</a:t>
            </a:r>
            <a:endParaRPr lang="ru-RU" dirty="0"/>
          </a:p>
          <a:p>
            <a:r>
              <a:rPr lang="ru-RU" b="1" dirty="0"/>
              <a:t>Система отсчета</a:t>
            </a:r>
            <a:r>
              <a:rPr lang="ru-RU" dirty="0"/>
              <a:t> </a:t>
            </a:r>
            <a:r>
              <a:rPr lang="ru-RU" dirty="0" smtClean="0"/>
              <a:t>необходима для описания механического движения, включает </a:t>
            </a:r>
            <a:r>
              <a:rPr lang="ru-RU" dirty="0"/>
              <a:t>тело отсчета, систему координат и часы</a:t>
            </a:r>
          </a:p>
          <a:p>
            <a:r>
              <a:rPr lang="ru-RU" b="1" dirty="0"/>
              <a:t>Материальная точка</a:t>
            </a:r>
            <a:r>
              <a:rPr lang="ru-RU" dirty="0"/>
              <a:t> – тело, размерами которого можно пренебречь в условиях данной задачи. (тело намного меньше по сравнению с расстояниями, которое оно проходит.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раектория - Картинка 14376/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12858" r="15612" b="8757"/>
          <a:stretch/>
        </p:blipFill>
        <p:spPr bwMode="auto">
          <a:xfrm>
            <a:off x="5832343" y="4377457"/>
            <a:ext cx="3311657" cy="24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108" y="2383841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Траектория</a:t>
            </a:r>
            <a:r>
              <a:rPr lang="ru-RU" dirty="0"/>
              <a:t> – линия, </a:t>
            </a:r>
            <a:r>
              <a:rPr lang="ru-RU" dirty="0" smtClean="0"/>
              <a:t>в каждой точке которой последовательно находилось, находится или будет находится движущееся точечное тело.</a:t>
            </a:r>
          </a:p>
          <a:p>
            <a:r>
              <a:rPr lang="ru-RU" b="1" dirty="0" smtClean="0"/>
              <a:t>Путь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сумма длин всех участков </a:t>
            </a:r>
            <a:r>
              <a:rPr lang="ru-RU" dirty="0"/>
              <a:t>траектории</a:t>
            </a:r>
            <a:r>
              <a:rPr lang="ru-RU" dirty="0" smtClean="0"/>
              <a:t>. Скалярная величина</a:t>
            </a:r>
            <a:endParaRPr lang="ru-RU" dirty="0"/>
          </a:p>
          <a:p>
            <a:r>
              <a:rPr lang="ru-RU" b="1" dirty="0"/>
              <a:t>Перемещение</a:t>
            </a:r>
            <a:r>
              <a:rPr lang="ru-RU" dirty="0"/>
              <a:t> – направленный отрезок, соединяющий начальное и конечное положение тела</a:t>
            </a:r>
            <a:r>
              <a:rPr lang="ru-RU" dirty="0" smtClean="0"/>
              <a:t>. Векторная величина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Тема ур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314">
            <a:off x="866498" y="-117973"/>
            <a:ext cx="2190745" cy="24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носительность движения - Фото 14376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916832"/>
            <a:ext cx="4320481" cy="39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2952327" cy="4310293"/>
          </a:xfrm>
        </p:spPr>
        <p:txBody>
          <a:bodyPr>
            <a:normAutofit/>
          </a:bodyPr>
          <a:lstStyle/>
          <a:p>
            <a:r>
              <a:rPr lang="ru-RU" b="1" dirty="0"/>
              <a:t>Относительность движения</a:t>
            </a:r>
            <a:r>
              <a:rPr lang="ru-RU" dirty="0"/>
              <a:t> </a:t>
            </a:r>
            <a:r>
              <a:rPr lang="ru-RU" dirty="0" smtClean="0"/>
              <a:t>проявляется в том, что скорость, траектория, путь и перемещение относительны, то есть они могут быть различны в различных системах отсчета.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1177119"/>
            <a:ext cx="6965245" cy="8112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Равномерное движение - </a:t>
            </a:r>
            <a:r>
              <a:rPr lang="ru-RU" sz="2200" dirty="0" smtClean="0"/>
              <a:t>движение</a:t>
            </a:r>
            <a:r>
              <a:rPr lang="ru-RU" sz="2200" dirty="0"/>
              <a:t>, когда за любые равные промежутки времени тело совершает одинаковые перемещения. Это движение с постоянной скоростью</a:t>
            </a:r>
            <a:endParaRPr lang="ru-RU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348880"/>
                <a:ext cx="7704856" cy="3672408"/>
              </a:xfrm>
            </p:spPr>
            <p:txBody>
              <a:bodyPr>
                <a:normAutofit fontScale="77500" lnSpcReduction="20000"/>
              </a:bodyPr>
              <a:lstStyle/>
              <a:p>
                <a:pPr algn="ctr"/>
                <a:r>
                  <a:rPr lang="ru-RU" b="1" dirty="0" smtClean="0"/>
                  <a:t>Скорость</a:t>
                </a:r>
                <a:r>
                  <a:rPr lang="ru-RU" dirty="0" smtClean="0"/>
                  <a:t> </a:t>
                </a:r>
                <a:r>
                  <a:rPr lang="ru-RU" dirty="0"/>
                  <a:t>–векторная физическая величина, равная отношению пути ко времени, за которое этот путь пройден</a:t>
                </a:r>
                <a:r>
                  <a:rPr lang="ru-RU" dirty="0" smtClean="0"/>
                  <a:t>. Единицы измерения метр в секунду </a:t>
                </a:r>
                <a:r>
                  <a:rPr lang="en-US" dirty="0" smtClean="0"/>
                  <a:t>[</a:t>
                </a:r>
                <a:r>
                  <a:rPr lang="ru-RU" dirty="0" smtClean="0"/>
                  <a:t>м</a:t>
                </a:r>
                <a:r>
                  <a:rPr lang="en-US" dirty="0" smtClean="0"/>
                  <a:t>/c]</a:t>
                </a:r>
                <a:endParaRPr lang="ru-RU" dirty="0" smtClean="0"/>
              </a:p>
              <a:p>
                <a:pPr algn="ctr"/>
                <a:r>
                  <a:rPr lang="ru-RU" dirty="0"/>
                  <a:t>Средней скоростью тела называют физическую величину, равную отношению перемещения, совершенного телом за рассматриваемый промежуток времени, к длительности этого промежутка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Для реальных тел при стремлении промежутка времени к нулю средняя скорость стремится к определенному предельному значению, которое имеет название предел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 smtClean="0"/>
                  <a:t>- закон равномерного прямолинейного движения.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348880"/>
                <a:ext cx="7704856" cy="3672408"/>
              </a:xfrm>
              <a:blipFill>
                <a:blip r:embed="rId2"/>
                <a:stretch>
                  <a:fillRect l="-870" t="-3151" r="-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Равноускоренное движение </a:t>
            </a:r>
            <a:r>
              <a:rPr lang="ru-RU" dirty="0" smtClean="0"/>
              <a:t>– </a:t>
            </a:r>
            <a:r>
              <a:rPr lang="ru-RU" sz="2700" dirty="0" smtClean="0"/>
              <a:t>прямолинейное движение тела, в процессе которого ускорение </a:t>
            </a:r>
            <a:endParaRPr lang="ru-RU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 smtClean="0"/>
                  <a:t>Ускорением тела в момент времени называют физическую величину, равную отношению изменения скорости тела за достаточно малый промежуток времени, к длительности этого промежутка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закон изменения проекции скорости при равноускоренном прямолинейном движении вдоль оси Х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ru-RU" dirty="0" smtClean="0"/>
                  <a:t>кинематические уравнения равноускоренного движения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2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915337"/>
            <a:ext cx="2808312" cy="28016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Равномерное и равноускоренное  </a:t>
            </a:r>
            <a:r>
              <a:rPr lang="ru-RU" dirty="0">
                <a:solidFill>
                  <a:srgbClr val="7030A0"/>
                </a:solidFill>
              </a:rPr>
              <a:t>движение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1" name="Picture 21" descr="https://topuch.com/otchet-po-laboratornoj-rabote-03-izuchenie-centralenogo-soudar/561431_html_e6c4fb6fa079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117578"/>
            <a:ext cx="5578865" cy="67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Равномерное движение </a:t>
            </a:r>
            <a:r>
              <a:rPr lang="ru-RU" sz="3600" dirty="0">
                <a:solidFill>
                  <a:srgbClr val="7030A0"/>
                </a:solidFill>
              </a:rPr>
              <a:t>по </a:t>
            </a:r>
            <a:r>
              <a:rPr lang="ru-RU" sz="3600" dirty="0" smtClean="0">
                <a:solidFill>
                  <a:srgbClr val="7030A0"/>
                </a:solidFill>
              </a:rPr>
              <a:t>окружности – </a:t>
            </a:r>
            <a:r>
              <a:rPr lang="ru-RU" sz="2400" dirty="0" smtClean="0"/>
              <a:t>это движение точечного тела, при котором его траектория в выбранной системе отсчета представляет собой окружность </a:t>
            </a:r>
            <a:endParaRPr lang="ru-RU" sz="2400" dirty="0"/>
          </a:p>
        </p:txBody>
      </p:sp>
      <p:pic>
        <p:nvPicPr>
          <p:cNvPr id="8194" name="Picture 2" descr="https://ru-static.z-dn.net/files/d4f/3384cac5f4ed0f8800e55f6ad29229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8422" r="3055" b="14933"/>
          <a:stretch/>
        </p:blipFill>
        <p:spPr bwMode="auto">
          <a:xfrm>
            <a:off x="1259631" y="2492896"/>
            <a:ext cx="64807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4925561" cy="4499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Задача 1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9632" y="4915057"/>
            <a:ext cx="6408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Пловец плывет по течению реки. Определите скорость пловца относительно берега, если скорость пловца относительно воды 0,4 м/с, а скорость течения реки 0,3 м/с. (Ответ дайте в метрах в секунду.)</a:t>
            </a:r>
          </a:p>
        </p:txBody>
      </p:sp>
      <p:pic>
        <p:nvPicPr>
          <p:cNvPr id="12291" name="Picture 3" descr="https://i.pinimg.com/originals/a0/bd/0e/a0bd0e1901a16ceb9b249523a57f3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1771"/>
            <a:ext cx="5400600" cy="35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381</TotalTime>
  <Words>473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Garamond</vt:lpstr>
      <vt:lpstr>Натуральные материалы</vt:lpstr>
      <vt:lpstr>Механическое движение  10 класс</vt:lpstr>
      <vt:lpstr>Основные понятия</vt:lpstr>
      <vt:lpstr>Основные понятия</vt:lpstr>
      <vt:lpstr>Основные понятия</vt:lpstr>
      <vt:lpstr>Равномерное движение - движение, когда за любые равные промежутки времени тело совершает одинаковые перемещения. Это движение с постоянной скоростью</vt:lpstr>
      <vt:lpstr>Равноускоренное движение – прямолинейное движение тела, в процессе которого ускорение </vt:lpstr>
      <vt:lpstr>Равномерное и равноускоренное  движение</vt:lpstr>
      <vt:lpstr>Равномерное движение по окружности – это движение точечного тела, при котором его траектория в выбранной системе отсчета представляет собой окружность </vt:lpstr>
      <vt:lpstr>Задача 1</vt:lpstr>
      <vt:lpstr>Решение</vt:lpstr>
      <vt:lpstr> Задача 2. Автомобиль движется по прямой улице. На графике представлена зависимость скорости автомобиля от времени. Чему равен максимальный модуль ускорения? Ответ выразите в метрах на секунду в квадрате.</vt:lpstr>
      <vt:lpstr>Решение</vt:lpstr>
      <vt:lpstr>Задача 3.  Зависимость координаты x тела от времени t имеет вид: x=1+2t+3t^2. Чему равна проекция скорости тела на ось Ox в момент времени t=3 с?</vt:lpstr>
      <vt:lpstr>Задача 4. Точечное тело равномерно движется по окужности радиусом R = 2 м. На рисунке изображён график зависимости угла поворота φ от времени t . Найдите значение линейной скорости тела в интервале времени 3 π &lt; t &lt; 5 π  </vt:lpstr>
      <vt:lpstr>Решение</vt:lpstr>
      <vt:lpstr>Домашнее задание:</vt:lpstr>
      <vt:lpstr>Используемые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</dc:title>
  <dc:creator>Galina</dc:creator>
  <cp:lastModifiedBy>User</cp:lastModifiedBy>
  <cp:revision>42</cp:revision>
  <dcterms:created xsi:type="dcterms:W3CDTF">2014-12-20T04:07:57Z</dcterms:created>
  <dcterms:modified xsi:type="dcterms:W3CDTF">2023-10-02T13:14:54Z</dcterms:modified>
</cp:coreProperties>
</file>