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0" r:id="rId3"/>
    <p:sldId id="262" r:id="rId4"/>
    <p:sldId id="257" r:id="rId5"/>
    <p:sldId id="258" r:id="rId6"/>
    <p:sldId id="263" r:id="rId7"/>
    <p:sldId id="259" r:id="rId8"/>
    <p:sldId id="261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лексей Петров" initials="АП" lastIdx="1" clrIdx="0">
    <p:extLst>
      <p:ext uri="{19B8F6BF-5375-455C-9EA6-DF929625EA0E}">
        <p15:presenceInfo xmlns:p15="http://schemas.microsoft.com/office/powerpoint/2012/main" userId="310d463398457ac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86" d="100"/>
          <a:sy n="86" d="100"/>
        </p:scale>
        <p:origin x="350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C8469-B7C6-48EA-99E3-99359996BEF2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C79-550D-4E6A-903F-7B15F01162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531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C8469-B7C6-48EA-99E3-99359996BEF2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C79-550D-4E6A-903F-7B15F01162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674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C8469-B7C6-48EA-99E3-99359996BEF2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C79-550D-4E6A-903F-7B15F01162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9341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C8469-B7C6-48EA-99E3-99359996BEF2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C79-550D-4E6A-903F-7B15F01162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8712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C8469-B7C6-48EA-99E3-99359996BEF2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C79-550D-4E6A-903F-7B15F01162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030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C8469-B7C6-48EA-99E3-99359996BEF2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C79-550D-4E6A-903F-7B15F01162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8264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C8469-B7C6-48EA-99E3-99359996BEF2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C79-550D-4E6A-903F-7B15F01162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7519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C8469-B7C6-48EA-99E3-99359996BEF2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C79-550D-4E6A-903F-7B15F01162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8942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C8469-B7C6-48EA-99E3-99359996BEF2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C79-550D-4E6A-903F-7B15F01162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144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C8469-B7C6-48EA-99E3-99359996BEF2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C79-550D-4E6A-903F-7B15F01162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0395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C8469-B7C6-48EA-99E3-99359996BEF2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C79-550D-4E6A-903F-7B15F01162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070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CC8469-B7C6-48EA-99E3-99359996BEF2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D71C79-550D-4E6A-903F-7B15F01162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1115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10" Type="http://schemas.openxmlformats.org/officeDocument/2006/relationships/image" Target="../media/image6.png"/><Relationship Id="rId4" Type="http://schemas.openxmlformats.org/officeDocument/2006/relationships/image" Target="../media/image3.jpeg"/><Relationship Id="rId9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microsoft.com/office/2007/relationships/hdphoto" Target="../media/hdphoto4.wdp"/><Relationship Id="rId18" Type="http://schemas.openxmlformats.org/officeDocument/2006/relationships/image" Target="../media/image14.png"/><Relationship Id="rId3" Type="http://schemas.openxmlformats.org/officeDocument/2006/relationships/audio" Target="../media/audio2.wav"/><Relationship Id="rId7" Type="http://schemas.openxmlformats.org/officeDocument/2006/relationships/slide" Target="slide5.xml"/><Relationship Id="rId12" Type="http://schemas.openxmlformats.org/officeDocument/2006/relationships/image" Target="../media/image11.png"/><Relationship Id="rId17" Type="http://schemas.microsoft.com/office/2007/relationships/hdphoto" Target="../media/hdphoto6.wdp"/><Relationship Id="rId2" Type="http://schemas.openxmlformats.org/officeDocument/2006/relationships/audio" Target="../media/audio1.wav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microsoft.com/office/2007/relationships/hdphoto" Target="../media/hdphoto1.wdp"/><Relationship Id="rId5" Type="http://schemas.openxmlformats.org/officeDocument/2006/relationships/image" Target="../media/image9.png"/><Relationship Id="rId15" Type="http://schemas.microsoft.com/office/2007/relationships/hdphoto" Target="../media/hdphoto5.wdp"/><Relationship Id="rId10" Type="http://schemas.openxmlformats.org/officeDocument/2006/relationships/image" Target="../media/image2.png"/><Relationship Id="rId19" Type="http://schemas.microsoft.com/office/2007/relationships/hdphoto" Target="../media/hdphoto7.wdp"/><Relationship Id="rId4" Type="http://schemas.openxmlformats.org/officeDocument/2006/relationships/image" Target="../media/image1.jpg"/><Relationship Id="rId9" Type="http://schemas.microsoft.com/office/2007/relationships/hdphoto" Target="../media/hdphoto3.wdp"/><Relationship Id="rId1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9.png"/><Relationship Id="rId3" Type="http://schemas.openxmlformats.org/officeDocument/2006/relationships/audio" Target="../media/audio1.wav"/><Relationship Id="rId7" Type="http://schemas.microsoft.com/office/2007/relationships/hdphoto" Target="../media/hdphoto1.wdp"/><Relationship Id="rId12" Type="http://schemas.openxmlformats.org/officeDocument/2006/relationships/image" Target="../media/image1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microsoft.com/office/2007/relationships/hdphoto" Target="../media/hdphoto9.wdp"/><Relationship Id="rId5" Type="http://schemas.openxmlformats.org/officeDocument/2006/relationships/image" Target="../media/image1.jpg"/><Relationship Id="rId10" Type="http://schemas.openxmlformats.org/officeDocument/2006/relationships/image" Target="../media/image17.png"/><Relationship Id="rId4" Type="http://schemas.openxmlformats.org/officeDocument/2006/relationships/image" Target="../media/image15.jpg"/><Relationship Id="rId9" Type="http://schemas.microsoft.com/office/2007/relationships/hdphoto" Target="../media/hdphoto8.wdp"/><Relationship Id="rId14" Type="http://schemas.microsoft.com/office/2007/relationships/hdphoto" Target="../media/hdphoto10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openxmlformats.org/officeDocument/2006/relationships/audio" Target="../media/audio3.wav"/><Relationship Id="rId7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audio" Target="../media/audio1.wav"/><Relationship Id="rId7" Type="http://schemas.microsoft.com/office/2007/relationships/hdphoto" Target="../media/hdphoto1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23.jpeg"/><Relationship Id="rId5" Type="http://schemas.openxmlformats.org/officeDocument/2006/relationships/image" Target="../media/image1.jpg"/><Relationship Id="rId10" Type="http://schemas.microsoft.com/office/2007/relationships/hdphoto" Target="../media/hdphoto12.wdp"/><Relationship Id="rId4" Type="http://schemas.openxmlformats.org/officeDocument/2006/relationships/image" Target="../media/image5.jpeg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audio" Target="../media/audio1.wav"/><Relationship Id="rId7" Type="http://schemas.microsoft.com/office/2007/relationships/hdphoto" Target="../media/hdphoto1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10" Type="http://schemas.openxmlformats.org/officeDocument/2006/relationships/image" Target="../media/image26.jpeg"/><Relationship Id="rId4" Type="http://schemas.openxmlformats.org/officeDocument/2006/relationships/image" Target="../media/image23.jpeg"/><Relationship Id="rId9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3B34B4-34F2-316E-1B13-61EEE9CFD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3493C40-27D4-56E6-1873-D66FBD01C5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63FCAE3-5D6F-E016-9AAB-B496B7140A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31D28D9-6AD9-7E44-584A-C5FC381C6A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3280" y1="40027" x2="29453" y2="44233"/>
                        <a14:foregroundMark x1="70194" y1="30936" x2="75661" y2="373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734" y="1434386"/>
            <a:ext cx="52761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54F4B6A-C2E0-3ECB-7838-76003DC286E7}"/>
              </a:ext>
            </a:extLst>
          </p:cNvPr>
          <p:cNvSpPr txBox="1"/>
          <p:nvPr/>
        </p:nvSpPr>
        <p:spPr>
          <a:xfrm>
            <a:off x="2056033" y="219372"/>
            <a:ext cx="75654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Государственное бюджетное дошкольное образовательное учреждение </a:t>
            </a:r>
          </a:p>
          <a:p>
            <a:pPr algn="ctr"/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детский сад  № 9 Выборгского района Санкт-Петербурга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105616-94D0-9A35-B748-6BA854664CA8}"/>
              </a:ext>
            </a:extLst>
          </p:cNvPr>
          <p:cNvSpPr txBox="1"/>
          <p:nvPr/>
        </p:nvSpPr>
        <p:spPr>
          <a:xfrm>
            <a:off x="2525177" y="1732647"/>
            <a:ext cx="662718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«Приключения Буратино в стране финансовой грамотности»</a:t>
            </a:r>
            <a:br>
              <a:rPr lang="ru-RU" sz="2800" b="1" dirty="0"/>
            </a:br>
            <a:endParaRPr lang="ru-RU" sz="28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3EC943-838B-DC88-B589-9334997B4D3F}"/>
              </a:ext>
            </a:extLst>
          </p:cNvPr>
          <p:cNvSpPr txBox="1"/>
          <p:nvPr/>
        </p:nvSpPr>
        <p:spPr>
          <a:xfrm>
            <a:off x="4527612" y="4001294"/>
            <a:ext cx="30428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Выполнила: </a:t>
            </a:r>
          </a:p>
          <a:p>
            <a:r>
              <a:rPr lang="ru-RU" dirty="0"/>
              <a:t>Старший воспитатель</a:t>
            </a:r>
          </a:p>
          <a:p>
            <a:r>
              <a:rPr lang="ru-RU" dirty="0"/>
              <a:t>Петрова Екатерина Игоревна</a:t>
            </a:r>
          </a:p>
        </p:txBody>
      </p:sp>
    </p:spTree>
    <p:extLst>
      <p:ext uri="{BB962C8B-B14F-4D97-AF65-F5344CB8AC3E}">
        <p14:creationId xmlns:p14="http://schemas.microsoft.com/office/powerpoint/2010/main" val="1381554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995454"/>
            <a:ext cx="3048000" cy="2011680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23280" y1="40027" x2="29453" y2="44233"/>
                        <a14:foregroundMark x1="70194" y1="30936" x2="75661" y2="373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734" y="1434386"/>
            <a:ext cx="52761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958" y="1253689"/>
            <a:ext cx="2732192" cy="204914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48" y="1306981"/>
            <a:ext cx="3433452" cy="207218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146" y="3212529"/>
            <a:ext cx="2919708" cy="324574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912476" y="64683"/>
            <a:ext cx="45831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5400" b="1" cap="none" spc="0" dirty="0">
                <a:ln/>
                <a:solidFill>
                  <a:schemeClr val="accent4"/>
                </a:solidFill>
                <a:effectLst/>
              </a:rPr>
              <a:t>Деньги России</a:t>
            </a:r>
          </a:p>
        </p:txBody>
      </p:sp>
    </p:spTree>
    <p:extLst>
      <p:ext uri="{BB962C8B-B14F-4D97-AF65-F5344CB8AC3E}">
        <p14:creationId xmlns:p14="http://schemas.microsoft.com/office/powerpoint/2010/main" val="2147616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равильны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 правильны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 правильны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385" y="1825625"/>
            <a:ext cx="9057229" cy="4351338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23280" y1="40027" x2="29453" y2="44233"/>
                        <a14:foregroundMark x1="70194" y1="30936" x2="75661" y2="373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734" y="1434386"/>
            <a:ext cx="52761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085" y="365125"/>
            <a:ext cx="8582025" cy="38385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94957" y="1977697"/>
            <a:ext cx="3746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с  т  и п  е  н  д и  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13946" y="733331"/>
            <a:ext cx="622927" cy="4797519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ru-RU" sz="2400" dirty="0"/>
              <a:t>кап тал</a:t>
            </a:r>
          </a:p>
        </p:txBody>
      </p:sp>
    </p:spTree>
    <p:extLst>
      <p:ext uri="{BB962C8B-B14F-4D97-AF65-F5344CB8AC3E}">
        <p14:creationId xmlns:p14="http://schemas.microsoft.com/office/powerpoint/2010/main" val="2147353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равильны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равильны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32" name="Picture 8" descr="Мягкая игрушка Laffi Медвежонок кремовый 85см - купить в интернет магазине  Детский Мир в Москве и России, отзывы, цена, фото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66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64" y="3600325"/>
            <a:ext cx="1749691" cy="1749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ердце 8"/>
          <p:cNvSpPr/>
          <p:nvPr/>
        </p:nvSpPr>
        <p:spPr>
          <a:xfrm>
            <a:off x="5391150" y="3581400"/>
            <a:ext cx="76200" cy="161925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hlinkClick r:id="rId7" action="ppaction://hlinksldjump"/>
          </p:cNvPr>
          <p:cNvSpPr/>
          <p:nvPr/>
        </p:nvSpPr>
        <p:spPr>
          <a:xfrm>
            <a:off x="1954995" y="5643749"/>
            <a:ext cx="2121032" cy="3714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Далее </a:t>
            </a:r>
          </a:p>
        </p:txBody>
      </p:sp>
      <p:sp>
        <p:nvSpPr>
          <p:cNvPr id="12" name="Прямоугольник 11">
            <a:hlinkClick r:id="" action="ppaction://hlinkshowjump?jump=endshow"/>
          </p:cNvPr>
          <p:cNvSpPr/>
          <p:nvPr/>
        </p:nvSpPr>
        <p:spPr>
          <a:xfrm>
            <a:off x="1954996" y="6170320"/>
            <a:ext cx="2121031" cy="40005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Выход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417" y="1452289"/>
            <a:ext cx="6264644" cy="62646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23280" y1="40027" x2="29453" y2="44233"/>
                        <a14:foregroundMark x1="70194" y1="30936" x2="75661" y2="373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734" y="1434386"/>
            <a:ext cx="52761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3226" b="89443" l="1758" r="988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419" y="1461177"/>
            <a:ext cx="1935545" cy="128910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857" b="99000" l="6286" r="944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2900" y="1133149"/>
            <a:ext cx="1626200" cy="16262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3623" y="512080"/>
            <a:ext cx="2447925" cy="2447925"/>
          </a:xfrm>
          <a:prstGeom prst="rect">
            <a:avLst/>
          </a:prstGeom>
        </p:spPr>
      </p:pic>
      <p:pic>
        <p:nvPicPr>
          <p:cNvPr id="1034" name="Picture 10" descr="Почему гречка стала новым суперфудом :: Красота :: РБК Стиль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10000" r="90000">
                        <a14:foregroundMark x1="79063" y1="57581" x2="74063" y2="63871"/>
                        <a14:foregroundMark x1="78542" y1="61129" x2="80625" y2="55806"/>
                        <a14:foregroundMark x1="81042" y1="54677" x2="81354" y2="530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712" y="2114680"/>
            <a:ext cx="2617780" cy="169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35896" y="-33673"/>
            <a:ext cx="96091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5400" b="1" cap="none" spc="0" dirty="0">
                <a:ln/>
                <a:solidFill>
                  <a:schemeClr val="accent4"/>
                </a:solidFill>
                <a:effectLst/>
              </a:rPr>
              <a:t>Товары первой необходимости</a:t>
            </a:r>
          </a:p>
        </p:txBody>
      </p:sp>
    </p:spTree>
    <p:extLst>
      <p:ext uri="{BB962C8B-B14F-4D97-AF65-F5344CB8AC3E}">
        <p14:creationId xmlns:p14="http://schemas.microsoft.com/office/powerpoint/2010/main" val="2717219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1.48148E-6 L 0.30742 0.188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65" y="939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равильны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 правильны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44444E-6 L -1.04167E-6 0.1713 C -1.04167E-6 0.24815 0.07318 0.34306 0.13255 0.34306 L 0.26537 0.34306 " pathEditMode="relative" rAng="0" ptsTypes="AAAA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68" y="1715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равильны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 правильны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6 L 0 0.17476 C 0 0.25277 0.04688 0.34976 0.0849 0.34976 L 0.17044 0.34976 " pathEditMode="relative" rAng="0" ptsTypes="AAAA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16" y="1747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равильны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661" y="2956955"/>
            <a:ext cx="3220007" cy="3220007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23280" y1="40027" x2="29453" y2="44233"/>
                        <a14:foregroundMark x1="70194" y1="30936" x2="75661" y2="373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734" y="1434386"/>
            <a:ext cx="5276100" cy="6858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829" y="1084012"/>
            <a:ext cx="6491181" cy="649118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6762" l="2637" r="9755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7885" y="655995"/>
            <a:ext cx="2616060" cy="25865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212" y="3227629"/>
            <a:ext cx="2791238" cy="209342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61" b="100000" l="0" r="100000">
                        <a14:foregroundMark x1="55814" y1="13559" x2="73547" y2="20078"/>
                        <a14:foregroundMark x1="73159" y1="16167" x2="77422" y2="17471"/>
                        <a14:foregroundMark x1="45446" y1="44980" x2="43508" y2="43937"/>
                        <a14:foregroundMark x1="34690" y1="40156" x2="34109" y2="39635"/>
                        <a14:foregroundMark x1="40407" y1="37419" x2="37888" y2="36506"/>
                        <a14:foregroundMark x1="60465" y1="43155" x2="57461" y2="43155"/>
                        <a14:foregroundMark x1="56202" y1="48631" x2="53488" y2="47588"/>
                        <a14:foregroundMark x1="53391" y1="53977" x2="50291" y2="53064"/>
                        <a14:foregroundMark x1="49903" y1="59192" x2="48450" y2="58931"/>
                        <a14:foregroundMark x1="86337" y1="10430" x2="86337" y2="10430"/>
                        <a14:foregroundMark x1="86143" y1="10300" x2="76550" y2="8214"/>
                        <a14:foregroundMark x1="74322" y1="6128" x2="70446" y2="4302"/>
                        <a14:foregroundMark x1="70252" y1="4042" x2="70252" y2="4042"/>
                        <a14:foregroundMark x1="78101" y1="7432" x2="76357" y2="6780"/>
                        <a14:backgroundMark x1="79651" y1="2477" x2="79651" y2="2477"/>
                        <a14:backgroundMark x1="74322" y1="1956" x2="74322" y2="1956"/>
                        <a14:backgroundMark x1="70446" y1="1825" x2="70446" y2="1825"/>
                        <a14:backgroundMark x1="67151" y1="1565" x2="67151" y2="15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467" y="1027906"/>
            <a:ext cx="3112238" cy="231306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036406" y="-94846"/>
            <a:ext cx="86805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5400" b="1" cap="none" spc="0" dirty="0">
                <a:ln/>
                <a:solidFill>
                  <a:schemeClr val="accent4"/>
                </a:solidFill>
                <a:effectLst/>
              </a:rPr>
              <a:t>Способы расчета за покупку</a:t>
            </a:r>
          </a:p>
        </p:txBody>
      </p:sp>
    </p:spTree>
    <p:extLst>
      <p:ext uri="{BB962C8B-B14F-4D97-AF65-F5344CB8AC3E}">
        <p14:creationId xmlns:p14="http://schemas.microsoft.com/office/powerpoint/2010/main" val="1404711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ы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1.48148E-6 L 0.38763 0.23472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75" y="1173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вильны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1.85185E-6 L 0.29779 -0.1407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83" y="-703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вильны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23280" y1="40027" x2="29453" y2="44233"/>
                        <a14:foregroundMark x1="70194" y1="30936" x2="75661" y2="373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734" y="1434386"/>
            <a:ext cx="52761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500" b="90000" l="0" r="99489">
                        <a14:foregroundMark x1="6130" y1="34722" x2="17369" y2="34722"/>
                        <a14:foregroundMark x1="24521" y1="30833" x2="24521" y2="30833"/>
                        <a14:foregroundMark x1="29119" y1="30833" x2="29119" y2="30833"/>
                        <a14:foregroundMark x1="42784" y1="32500" x2="42784" y2="32500"/>
                        <a14:foregroundMark x1="34994" y1="50278" x2="34994" y2="50278"/>
                        <a14:foregroundMark x1="52107" y1="43611" x2="51980" y2="54444"/>
                        <a14:foregroundMark x1="68582" y1="49444" x2="68582" y2="49444"/>
                        <a14:foregroundMark x1="77139" y1="30278" x2="77139" y2="30278"/>
                        <a14:foregroundMark x1="80843" y1="30278" x2="80843" y2="30278"/>
                        <a14:foregroundMark x1="96424" y1="46944" x2="88378" y2="54444"/>
                        <a14:foregroundMark x1="49298" y1="57778" x2="55428" y2="56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470" y="428906"/>
            <a:ext cx="8341723" cy="3835275"/>
          </a:xfrm>
          <a:prstGeom prst="rect">
            <a:avLst/>
          </a:prstGeom>
        </p:spPr>
      </p:pic>
      <p:sp>
        <p:nvSpPr>
          <p:cNvPr id="10" name="Скругленный прямоугольник 9"/>
          <p:cNvSpPr/>
          <p:nvPr/>
        </p:nvSpPr>
        <p:spPr>
          <a:xfrm>
            <a:off x="1783533" y="3204927"/>
            <a:ext cx="1892174" cy="416459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ДОМ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023726" y="3204926"/>
            <a:ext cx="1892174" cy="416459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ПЕНЬ</a:t>
            </a:r>
          </a:p>
          <a:p>
            <a:pPr algn="ctr"/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920527" y="3204926"/>
            <a:ext cx="1892174" cy="416459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НОГИ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602412" y="104576"/>
            <a:ext cx="53674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5400" b="1" cap="none" spc="0" dirty="0">
                <a:ln/>
                <a:solidFill>
                  <a:schemeClr val="accent4"/>
                </a:solidFill>
                <a:effectLst/>
              </a:rPr>
              <a:t>Разгадайте ребус</a:t>
            </a:r>
          </a:p>
        </p:txBody>
      </p:sp>
      <p:sp>
        <p:nvSpPr>
          <p:cNvPr id="15" name="Загнутый угол 14"/>
          <p:cNvSpPr/>
          <p:nvPr/>
        </p:nvSpPr>
        <p:spPr>
          <a:xfrm>
            <a:off x="5023726" y="4027865"/>
            <a:ext cx="2037977" cy="1404214"/>
          </a:xfrm>
          <a:prstGeom prst="foldedCorne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</a:rPr>
              <a:t>ДЕНЬГИ</a:t>
            </a:r>
          </a:p>
        </p:txBody>
      </p:sp>
    </p:spTree>
    <p:extLst>
      <p:ext uri="{BB962C8B-B14F-4D97-AF65-F5344CB8AC3E}">
        <p14:creationId xmlns:p14="http://schemas.microsoft.com/office/powerpoint/2010/main" val="3698234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равильны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равильны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равильны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869" y="1825625"/>
            <a:ext cx="8288262" cy="4351338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23280" y1="40027" x2="29453" y2="44233"/>
                        <a14:foregroundMark x1="70194" y1="30936" x2="75661" y2="373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734" y="1434386"/>
            <a:ext cx="5276100" cy="685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531" y="1319635"/>
            <a:ext cx="2109365" cy="210936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150" b="90000" l="6621" r="89963">
                        <a14:foregroundMark x1="52759" y1="26300" x2="33158" y2="31500"/>
                        <a14:foregroundMark x1="51918" y1="32650" x2="36626" y2="35850"/>
                        <a14:foregroundMark x1="28429" y1="31100" x2="59958" y2="33450"/>
                        <a14:foregroundMark x1="52338" y1="22750" x2="33999" y2="41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00330">
            <a:off x="3557853" y="2499285"/>
            <a:ext cx="4273330" cy="449115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341" y="1460499"/>
            <a:ext cx="3345490" cy="209902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86127" y="104576"/>
            <a:ext cx="115965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5400" b="1" cap="none" spc="0" dirty="0">
                <a:ln/>
                <a:solidFill>
                  <a:schemeClr val="accent4"/>
                </a:solidFill>
                <a:effectLst/>
              </a:rPr>
              <a:t>Расчет за покупку банковской картой </a:t>
            </a:r>
          </a:p>
        </p:txBody>
      </p:sp>
    </p:spTree>
    <p:extLst>
      <p:ext uri="{BB962C8B-B14F-4D97-AF65-F5344CB8AC3E}">
        <p14:creationId xmlns:p14="http://schemas.microsoft.com/office/powerpoint/2010/main" val="968700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ы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-0.15821 0.4296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17" y="2148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вильны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18" y="811565"/>
            <a:ext cx="3717184" cy="2332233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23280" y1="40027" x2="29453" y2="44233"/>
                        <a14:foregroundMark x1="70194" y1="30936" x2="75661" y2="373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734" y="1434386"/>
            <a:ext cx="52761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613" y="1232511"/>
            <a:ext cx="2752589" cy="206444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4287" y="1232511"/>
            <a:ext cx="2601248" cy="163207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670" y="3429000"/>
            <a:ext cx="4457922" cy="188393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187" y="1238263"/>
            <a:ext cx="2905469" cy="1905535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511113" y="-55882"/>
            <a:ext cx="59742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5400" b="1" cap="none" spc="0" dirty="0">
                <a:ln/>
                <a:solidFill>
                  <a:schemeClr val="accent4"/>
                </a:solidFill>
                <a:effectLst/>
              </a:rPr>
              <a:t>Где хранить деньги</a:t>
            </a:r>
          </a:p>
        </p:txBody>
      </p:sp>
    </p:spTree>
    <p:extLst>
      <p:ext uri="{BB962C8B-B14F-4D97-AF65-F5344CB8AC3E}">
        <p14:creationId xmlns:p14="http://schemas.microsoft.com/office/powerpoint/2010/main" val="1391628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ы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ы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вильны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правильны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954</TotalTime>
  <Words>64</Words>
  <Application>Microsoft Office PowerPoint</Application>
  <PresentationFormat>Широкоэкранный</PresentationFormat>
  <Paragraphs>21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Алексей Петров</dc:creator>
  <cp:lastModifiedBy>Детский Сад</cp:lastModifiedBy>
  <cp:revision>59</cp:revision>
  <dcterms:created xsi:type="dcterms:W3CDTF">2021-03-15T14:35:33Z</dcterms:created>
  <dcterms:modified xsi:type="dcterms:W3CDTF">2022-11-07T09:05:23Z</dcterms:modified>
</cp:coreProperties>
</file>