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74" r:id="rId3"/>
    <p:sldId id="273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2C5B9-CA87-4817-A35C-15175A70F2C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A83D1-C27C-49C3-A404-C30D6CDB4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A83D1-C27C-49C3-A404-C30D6CDB47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горо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428604"/>
            <a:ext cx="8001056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kusty-kartinki-dlya-detej_3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8733129" cy="4606153"/>
          </a:xfrm>
        </p:spPr>
      </p:pic>
      <p:sp>
        <p:nvSpPr>
          <p:cNvPr id="7" name="Прямоугольник 6"/>
          <p:cNvSpPr/>
          <p:nvPr/>
        </p:nvSpPr>
        <p:spPr>
          <a:xfrm>
            <a:off x="2214546" y="2786058"/>
            <a:ext cx="428628" cy="428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1000108"/>
            <a:ext cx="428628" cy="428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000372"/>
            <a:ext cx="428628" cy="428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1857364"/>
            <a:ext cx="428628" cy="428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929322" y="2143116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857752" y="1214422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643570" y="1214422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500958" y="2928934"/>
            <a:ext cx="500066" cy="500066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8072462" y="2714620"/>
            <a:ext cx="561980" cy="571504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143504" y="2000240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28728" y="1785926"/>
            <a:ext cx="428628" cy="428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орзина декоративная плетёная №3 красная − купить по оптимальной цене 868  руб. | Новогодний ассортимент в Москве от компании «Загадочный интерьер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4500570"/>
            <a:ext cx="2047856" cy="2047856"/>
          </a:xfrm>
          <a:prstGeom prst="rect">
            <a:avLst/>
          </a:prstGeom>
          <a:noFill/>
        </p:spPr>
      </p:pic>
      <p:pic>
        <p:nvPicPr>
          <p:cNvPr id="1028" name="Picture 4" descr="Корзина плетеная бамбук D19xh5см желта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214818"/>
            <a:ext cx="3286116" cy="2428868"/>
          </a:xfrm>
          <a:prstGeom prst="rect">
            <a:avLst/>
          </a:prstGeom>
          <a:noFill/>
        </p:spPr>
      </p:pic>
      <p:pic>
        <p:nvPicPr>
          <p:cNvPr id="1030" name="Picture 6" descr="Каталог корзин - Корзины для дома и хозяйств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500570"/>
            <a:ext cx="2500330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Танцуй и ищи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Покажи большой зеленый треугольник</a:t>
            </a:r>
          </a:p>
          <a:p>
            <a:r>
              <a:rPr lang="ru-RU" dirty="0" smtClean="0"/>
              <a:t>Маленький синий квадрат</a:t>
            </a:r>
          </a:p>
          <a:p>
            <a:r>
              <a:rPr lang="ru-RU" dirty="0" smtClean="0"/>
              <a:t>Большой оранжевый круг</a:t>
            </a:r>
          </a:p>
          <a:p>
            <a:r>
              <a:rPr lang="ru-RU" dirty="0" smtClean="0"/>
              <a:t>Маленький красный треугольник</a:t>
            </a:r>
          </a:p>
          <a:p>
            <a:r>
              <a:rPr lang="ru-RU" dirty="0" smtClean="0"/>
              <a:t>Большой желтый квадрат</a:t>
            </a:r>
          </a:p>
          <a:p>
            <a:r>
              <a:rPr lang="ru-RU" dirty="0" smtClean="0"/>
              <a:t>Маленький черный круг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785786" y="714356"/>
            <a:ext cx="1071570" cy="10715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5720" y="5786430"/>
            <a:ext cx="1071570" cy="10715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57158" y="2143116"/>
            <a:ext cx="2071702" cy="2143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285852" y="4143380"/>
            <a:ext cx="2071702" cy="214314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6072182"/>
            <a:ext cx="785818" cy="7858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928670"/>
            <a:ext cx="785818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86182" y="2214554"/>
            <a:ext cx="1928826" cy="1857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4429132"/>
            <a:ext cx="1928826" cy="1857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7000892" y="428604"/>
            <a:ext cx="1000132" cy="92869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929322" y="5929306"/>
            <a:ext cx="1000132" cy="92869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286512" y="1571612"/>
            <a:ext cx="2571736" cy="214314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572264" y="4143380"/>
            <a:ext cx="2571736" cy="214314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23</Words>
  <PresentationFormat>Экран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Танцуй и ищи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Рустам</dc:creator>
  <cp:lastModifiedBy>Пользователь Windows</cp:lastModifiedBy>
  <cp:revision>29</cp:revision>
  <dcterms:created xsi:type="dcterms:W3CDTF">2021-10-28T18:57:44Z</dcterms:created>
  <dcterms:modified xsi:type="dcterms:W3CDTF">2021-11-03T13:58:12Z</dcterms:modified>
</cp:coreProperties>
</file>