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4" r:id="rId2"/>
    <p:sldId id="277" r:id="rId3"/>
    <p:sldId id="276" r:id="rId4"/>
    <p:sldId id="267" r:id="rId5"/>
    <p:sldId id="285" r:id="rId6"/>
    <p:sldId id="268" r:id="rId7"/>
    <p:sldId id="280" r:id="rId8"/>
    <p:sldId id="281" r:id="rId9"/>
    <p:sldId id="269" r:id="rId10"/>
    <p:sldId id="257" r:id="rId11"/>
    <p:sldId id="259" r:id="rId12"/>
    <p:sldId id="270" r:id="rId13"/>
    <p:sldId id="260" r:id="rId14"/>
    <p:sldId id="271" r:id="rId15"/>
    <p:sldId id="261" r:id="rId16"/>
    <p:sldId id="262" r:id="rId17"/>
    <p:sldId id="263" r:id="rId18"/>
    <p:sldId id="264" r:id="rId19"/>
    <p:sldId id="265" r:id="rId20"/>
    <p:sldId id="282" r:id="rId21"/>
    <p:sldId id="256" r:id="rId22"/>
    <p:sldId id="278" r:id="rId23"/>
    <p:sldId id="279" r:id="rId24"/>
    <p:sldId id="284" r:id="rId25"/>
    <p:sldId id="283" r:id="rId26"/>
    <p:sldId id="27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5EB557F-B635-4D39-B3FC-D76B01C1C7EC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033B527-CC5B-432D-B3B0-3E3EA60F0D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EB557F-B635-4D39-B3FC-D76B01C1C7EC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33B527-CC5B-432D-B3B0-3E3EA60F0D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EB557F-B635-4D39-B3FC-D76B01C1C7EC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33B527-CC5B-432D-B3B0-3E3EA60F0D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EB557F-B635-4D39-B3FC-D76B01C1C7EC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33B527-CC5B-432D-B3B0-3E3EA60F0D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EB557F-B635-4D39-B3FC-D76B01C1C7EC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33B527-CC5B-432D-B3B0-3E3EA60F0D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EB557F-B635-4D39-B3FC-D76B01C1C7EC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33B527-CC5B-432D-B3B0-3E3EA60F0D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EB557F-B635-4D39-B3FC-D76B01C1C7EC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33B527-CC5B-432D-B3B0-3E3EA60F0D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EB557F-B635-4D39-B3FC-D76B01C1C7EC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33B527-CC5B-432D-B3B0-3E3EA60F0D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EB557F-B635-4D39-B3FC-D76B01C1C7EC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33B527-CC5B-432D-B3B0-3E3EA60F0D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5EB557F-B635-4D39-B3FC-D76B01C1C7EC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33B527-CC5B-432D-B3B0-3E3EA60F0D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5EB557F-B635-4D39-B3FC-D76B01C1C7EC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033B527-CC5B-432D-B3B0-3E3EA60F0D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5EB557F-B635-4D39-B3FC-D76B01C1C7EC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033B527-CC5B-432D-B3B0-3E3EA60F0D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785794"/>
            <a:ext cx="7858180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Самое Главное – научить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человека мыслить</a:t>
            </a:r>
          </a:p>
          <a:p>
            <a:pPr algn="ctr"/>
            <a:endParaRPr lang="ru-RU" sz="6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   Бертольд</a:t>
            </a:r>
          </a:p>
          <a:p>
            <a:pPr algn="ctr"/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             </a:t>
            </a:r>
            <a:r>
              <a:rPr lang="ru-RU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брехт</a:t>
            </a:r>
            <a:endParaRPr lang="ru-RU" sz="6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ищеварительная система Птицы очень подвижны едят много и часто Масса синицы = масса корма за сутки 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928690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ищеварительная система В связи с полетом: - пищеварительные соки сильнодействующие; - большая всасывающая поверхность тонкого кишечника; - частое опоражнивание кишечника. У свиристеля проглоченные ягоды рябины проходят весь кишечник за 8-10 мин 4 часа 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layer.myshared.ru/9/862614/slides/slide_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ыхательная система  Губчатые легкие Большая площадь газообмена Воздух движется через легкие только в одном направлении Двойное дыхание Высокая частота дыхательных движений 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layer.myshared.ru/9/862614/slides/slide_1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ровеносная система Два круга кровообращения 4-х камерное сердце (кровь не смешивается) Сердце работает интенсивно  (350 - 1тыс. ударов/мин) 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делительная система Крупные почки Выделяют мочевую кислоту В клоаке обратное всасывание воды ? 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ервная система Большая масса головного мозга ( 5—8 % от массы тела летающих птиц, пингвины -0,09 %  ) Хорошо развиты: - полушария переднего мозга ( безусловные рефлексы -перелеты, постройка гнезда, забота о потомстве), вырабатываются сложные формы поведения и условные рефлексы - мозжечок ( координация движений) - средний мозг ( зрение) 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рганы чувств Зрение – хорошо развито, цветное  Глаза у большинства видов малоподвижны   Слух Органы обоняния и вкуса сравнительно слабо развиты 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ловая система Раздельнополые Половой диморфизм Только левый яичник ( 1 крупное яйцо в сутки, облегчение при полете) 1 - яички  2 - почки  3 - семявыводящий проток  4 - клоака  5 - яйцеклетки  6 - воронка  7 - яйцевод  8 - перешеек  9 - яйцо со скорлупой  10 - клоака 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00175"/>
            <a:ext cx="7772400" cy="208218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КЛАСС ПТИЦЫ.</a:t>
            </a:r>
            <a:b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ОБЩАЯ ХАРАКТЕРИСТИКА КЛАССА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9" descr="Безымянны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Безымянны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43314"/>
            <a:ext cx="9144000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24186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635" y="0"/>
            <a:ext cx="9169253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42844" y="4611231"/>
            <a:ext cx="88583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птица имеет обтекаемую форму тела, крылья,  покрыта перьями, легкость костей, прочность скелета, отсутствие зубов, наличие киля грудины, в каждой системе органов изменения для максимального облегчения массы тела 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испособленность птиц к полету ? 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lum contrast="40000"/>
          </a:blip>
          <a:srcRect/>
          <a:stretch>
            <a:fillRect/>
          </a:stretch>
        </p:blipFill>
        <p:spPr bwMode="auto">
          <a:xfrm>
            <a:off x="714348" y="1142984"/>
            <a:ext cx="3667125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lum contrast="40000"/>
          </a:blip>
          <a:srcRect/>
          <a:stretch>
            <a:fillRect/>
          </a:stretch>
        </p:blipFill>
        <p:spPr bwMode="auto">
          <a:xfrm>
            <a:off x="4929190" y="1142984"/>
            <a:ext cx="3722688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643042" y="357166"/>
            <a:ext cx="62362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Реконструкция археоптерикса</a:t>
            </a:r>
            <a:endParaRPr lang="ru-RU" sz="3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kopch_jelez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803724"/>
            <a:ext cx="3887788" cy="2933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3" descr="kogt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857232"/>
            <a:ext cx="3889375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1" descr="eag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826549"/>
            <a:ext cx="3857652" cy="290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857232"/>
            <a:ext cx="3867150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357290" y="142852"/>
            <a:ext cx="65008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ПРИЗНАКИ КЛАССА ПТИЦ, СБЛИЖАЮЩИЕ ИХ С КЛАССОМ ПРЕСМЫКАЮЩИХСЯ</a:t>
            </a:r>
            <a:endParaRPr lang="ru-RU" sz="20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714876" y="785794"/>
            <a:ext cx="35718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роговые чешуи на задних конечностях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57158" y="3857628"/>
            <a:ext cx="38576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роговой чехол, покрывающий клюв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57158" y="3000372"/>
            <a:ext cx="38576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роговые чешуи тела превращены в перья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786314" y="3929066"/>
            <a:ext cx="38576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почти полное отсутствие желёз (только копчиковая)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66003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42910" y="0"/>
            <a:ext cx="8143932" cy="674030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Подберите выражение, соответствующее вашему восприятию урока: 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слышал краем уха 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хлопал ушами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шевелил мозгами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считал ворон 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i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оловья баснями не кормят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красна птица пением, а человек умением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коню брод, а курице потоп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i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одна ласточка весны не делает и т.д.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5" y="714356"/>
            <a:ext cx="8143933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Домашнее задание: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ыучить § 53,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проработать таблицу, заполнить интеллект-карту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Диф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 ответить на вопросы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Летает, но не птица?!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Какой ветер для птицы попутный?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aseline="0" dirty="0" smtClean="0">
                <a:latin typeface="Times New Roman" pitchFamily="18" charset="0"/>
                <a:cs typeface="Times New Roman" pitchFamily="18" charset="0"/>
              </a:rPr>
              <a:t>(вопросы записать в тетрадь)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layer.myshared.ru/9/862614/slides/slide_1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214422"/>
            <a:ext cx="8715404" cy="2500330"/>
          </a:xfrm>
          <a:effectLst>
            <a:glow rad="63500">
              <a:schemeClr val="accent3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8000" dirty="0" smtClean="0"/>
              <a:t>Наука о </a:t>
            </a:r>
            <a:r>
              <a:rPr lang="ru-RU" sz="8000" i="1" dirty="0" smtClean="0"/>
              <a:t>птицах –</a:t>
            </a:r>
            <a:br>
              <a:rPr lang="ru-RU" sz="8000" i="1" dirty="0" smtClean="0"/>
            </a:br>
            <a:r>
              <a:rPr lang="ru-RU" sz="8000" i="1" dirty="0" smtClean="0"/>
              <a:t>    орнитология </a:t>
            </a:r>
            <a:endParaRPr lang="ru-RU" sz="8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layer.myshared.ru/9/862614/slides/slide_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и по запросу виды перьев птицы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85728"/>
            <a:ext cx="428628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sbio.info/images/tmp55-5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378621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44" y="4643446"/>
            <a:ext cx="792961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Рис.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Строение махового пера: 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—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общий вид;  б — схема строения опахала; 1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— 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очин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 2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—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стержень; 3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—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опахало; 4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—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бородки первого порядка; 5 — бородки второго порядка; 6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—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крючочки.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layer.myshared.ru/9/862614/slides/slide_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14546" y="50004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" name="Picture 6" descr="Строение скелета птиц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4143372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786314" y="2857496"/>
            <a:ext cx="732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киль</a:t>
            </a:r>
            <a:endParaRPr lang="ru-RU" dirty="0"/>
          </a:p>
        </p:txBody>
      </p:sp>
      <p:cxnSp>
        <p:nvCxnSpPr>
          <p:cNvPr id="9" name="Прямая со стрелкой 8"/>
          <p:cNvCxnSpPr>
            <a:stCxn id="7" idx="1"/>
            <a:endCxn id="7" idx="1"/>
          </p:cNvCxnSpPr>
          <p:nvPr/>
        </p:nvCxnSpPr>
        <p:spPr>
          <a:xfrm rot="10800000">
            <a:off x="4786314" y="3042162"/>
            <a:ext cx="15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7" idx="1"/>
          </p:cNvCxnSpPr>
          <p:nvPr/>
        </p:nvCxnSpPr>
        <p:spPr>
          <a:xfrm rot="10800000" flipV="1">
            <a:off x="2857488" y="3042162"/>
            <a:ext cx="1928826" cy="296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1142976" y="4857760"/>
            <a:ext cx="721523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скелет облегчен, кости полые, имеется киль у летающих птиц, </a:t>
            </a:r>
            <a:endParaRPr lang="ru-RU" sz="3200" b="1" dirty="0" smtClean="0">
              <a:solidFill>
                <a:schemeClr val="accent5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spcBef>
                <a:spcPct val="50000"/>
              </a:spcBef>
              <a:defRPr/>
            </a:pPr>
            <a:r>
              <a:rPr lang="ru-RU" sz="32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нет </a:t>
            </a:r>
            <a:r>
              <a:rPr lang="ru-RU" sz="32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зубов</a:t>
            </a:r>
            <a:endParaRPr lang="ru-RU" sz="3200" b="1" dirty="0">
              <a:solidFill>
                <a:schemeClr val="accent5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stroenie_krila_ptiz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42852"/>
            <a:ext cx="7660105" cy="5350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357290" y="5643578"/>
            <a:ext cx="70723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хорошо развиты грудные мышцы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layer.myshared.ru/9/862614/slides/slide_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263</TotalTime>
  <Words>192</Words>
  <Application>Microsoft Office PowerPoint</Application>
  <PresentationFormat>Экран (4:3)</PresentationFormat>
  <Paragraphs>36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Открытая</vt:lpstr>
      <vt:lpstr>Слайд 1</vt:lpstr>
      <vt:lpstr>КЛАСС ПТИЦЫ. ОБЩАЯ ХАРАКТЕРИСТИКА КЛАССА</vt:lpstr>
      <vt:lpstr>Наука о птицах –     орнитология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</dc:creator>
  <cp:lastModifiedBy>Мама</cp:lastModifiedBy>
  <cp:revision>33</cp:revision>
  <dcterms:created xsi:type="dcterms:W3CDTF">2018-02-24T12:44:03Z</dcterms:created>
  <dcterms:modified xsi:type="dcterms:W3CDTF">2018-03-19T17:37:37Z</dcterms:modified>
</cp:coreProperties>
</file>