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sldIdLst>
    <p:sldId id="310" r:id="rId2"/>
    <p:sldId id="291" r:id="rId3"/>
    <p:sldId id="302" r:id="rId4"/>
    <p:sldId id="303" r:id="rId5"/>
    <p:sldId id="257" r:id="rId6"/>
    <p:sldId id="258" r:id="rId7"/>
    <p:sldId id="292" r:id="rId8"/>
    <p:sldId id="259" r:id="rId9"/>
    <p:sldId id="261" r:id="rId10"/>
    <p:sldId id="299" r:id="rId11"/>
    <p:sldId id="274" r:id="rId12"/>
    <p:sldId id="306" r:id="rId13"/>
    <p:sldId id="304" r:id="rId14"/>
    <p:sldId id="311" r:id="rId15"/>
    <p:sldId id="305" r:id="rId16"/>
    <p:sldId id="307" r:id="rId17"/>
    <p:sldId id="308" r:id="rId18"/>
    <p:sldId id="31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94660"/>
  </p:normalViewPr>
  <p:slideViewPr>
    <p:cSldViewPr snapToGrid="0">
      <p:cViewPr varScale="1">
        <p:scale>
          <a:sx n="86" d="100"/>
          <a:sy n="86" d="100"/>
        </p:scale>
        <p:origin x="61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7F59-1407-420C-808F-A83008E8F40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F02B-F4C1-46A0-8EEA-47AEC6257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538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7F59-1407-420C-808F-A83008E8F40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F02B-F4C1-46A0-8EEA-47AEC6257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396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7F59-1407-420C-808F-A83008E8F40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F02B-F4C1-46A0-8EEA-47AEC62572D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2826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7F59-1407-420C-808F-A83008E8F40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F02B-F4C1-46A0-8EEA-47AEC6257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3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7F59-1407-420C-808F-A83008E8F40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F02B-F4C1-46A0-8EEA-47AEC62572D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1318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7F59-1407-420C-808F-A83008E8F40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F02B-F4C1-46A0-8EEA-47AEC6257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378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7F59-1407-420C-808F-A83008E8F40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F02B-F4C1-46A0-8EEA-47AEC6257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665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7F59-1407-420C-808F-A83008E8F40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F02B-F4C1-46A0-8EEA-47AEC6257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4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7F59-1407-420C-808F-A83008E8F40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F02B-F4C1-46A0-8EEA-47AEC6257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497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7F59-1407-420C-808F-A83008E8F40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F02B-F4C1-46A0-8EEA-47AEC6257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512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7F59-1407-420C-808F-A83008E8F40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F02B-F4C1-46A0-8EEA-47AEC6257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901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7F59-1407-420C-808F-A83008E8F40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F02B-F4C1-46A0-8EEA-47AEC6257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450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7F59-1407-420C-808F-A83008E8F40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F02B-F4C1-46A0-8EEA-47AEC6257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332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7F59-1407-420C-808F-A83008E8F40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F02B-F4C1-46A0-8EEA-47AEC6257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454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7F59-1407-420C-808F-A83008E8F40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F02B-F4C1-46A0-8EEA-47AEC6257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70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F02B-F4C1-46A0-8EEA-47AEC62572D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7F59-1407-420C-808F-A83008E8F409}" type="datetimeFigureOut">
              <a:rPr lang="ru-RU" smtClean="0"/>
              <a:t>21.03.2024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296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17F59-1407-420C-808F-A83008E8F409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BCCF02B-F4C1-46A0-8EEA-47AEC6257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67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hyperlink" Target="https://quizizz.com/admin/priva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945DB-6A63-420D-8F9A-D2DA6D5AA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85" y="609600"/>
            <a:ext cx="12029243" cy="2035946"/>
          </a:xfrm>
        </p:spPr>
        <p:txBody>
          <a:bodyPr>
            <a:noAutofit/>
          </a:bodyPr>
          <a:lstStyle/>
          <a:p>
            <a:pPr algn="ctr"/>
            <a:r>
              <a:rPr lang="ru-RU" sz="24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</a:t>
            </a:r>
            <a:br>
              <a:rPr lang="ru-RU" sz="24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  <a:br>
              <a:rPr lang="ru-RU" sz="24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Черемуховская</a:t>
            </a:r>
            <a:r>
              <a:rPr lang="ru-RU" sz="24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</a:t>
            </a:r>
            <a:br>
              <a:rPr lang="ru-RU" sz="24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Новошешминского района»</a:t>
            </a:r>
            <a:br>
              <a:rPr lang="ru-RU" sz="24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FD4E90-F8CF-49F9-847D-3D533FA07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146" y="2471309"/>
            <a:ext cx="8477420" cy="25445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dirty="0"/>
              <a:t>Доклад:</a:t>
            </a:r>
          </a:p>
          <a:p>
            <a:pPr marL="0" indent="0" algn="ctr">
              <a:buNone/>
            </a:pPr>
            <a:r>
              <a:rPr lang="ru-RU" sz="4000" dirty="0"/>
              <a:t>«Применение цифровых образовательных ресурсов на уроках английского языка»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FD44D04-B97E-4569-8864-0FF1113F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3623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EFFB34-6A31-42B3-8564-53623B6E8AFE}"/>
              </a:ext>
            </a:extLst>
          </p:cNvPr>
          <p:cNvSpPr/>
          <p:nvPr/>
        </p:nvSpPr>
        <p:spPr>
          <a:xfrm>
            <a:off x="6507332" y="5308847"/>
            <a:ext cx="4944862" cy="1109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Корнева Светлана Владимировна, учитель английского языка </a:t>
            </a:r>
          </a:p>
        </p:txBody>
      </p:sp>
    </p:spTree>
    <p:extLst>
      <p:ext uri="{BB962C8B-B14F-4D97-AF65-F5344CB8AC3E}">
        <p14:creationId xmlns:p14="http://schemas.microsoft.com/office/powerpoint/2010/main" val="3805127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416" y="0"/>
            <a:ext cx="836022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59481" y="3146961"/>
            <a:ext cx="2161309" cy="3443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Корнева</a:t>
            </a:r>
          </a:p>
        </p:txBody>
      </p:sp>
    </p:spTree>
    <p:extLst>
      <p:ext uri="{BB962C8B-B14F-4D97-AF65-F5344CB8AC3E}">
        <p14:creationId xmlns:p14="http://schemas.microsoft.com/office/powerpoint/2010/main" val="159674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75210" y="3347"/>
            <a:ext cx="7404410" cy="10337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rgbClr val="FF0000"/>
                </a:solidFill>
              </a:rPr>
              <a:t>Отчеты учеников </a:t>
            </a:r>
          </a:p>
        </p:txBody>
      </p:sp>
    </p:spTree>
    <p:extLst>
      <p:ext uri="{BB962C8B-B14F-4D97-AF65-F5344CB8AC3E}">
        <p14:creationId xmlns:p14="http://schemas.microsoft.com/office/powerpoint/2010/main" val="294953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7BC18D-6972-46C0-A90E-2874EECF9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24" y="1366837"/>
            <a:ext cx="7032101" cy="39555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5FAD4B-1820-4096-8390-7D9F6447B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2733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9C1110-71B0-4C1B-BF65-EA91DBE3FBE8}"/>
              </a:ext>
            </a:extLst>
          </p:cNvPr>
          <p:cNvSpPr txBox="1"/>
          <p:nvPr/>
        </p:nvSpPr>
        <p:spPr>
          <a:xfrm>
            <a:off x="492710" y="541819"/>
            <a:ext cx="6098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https://quizizz.com/admin/privat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6D1F65-6C91-4F0B-92EE-A89210793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3219496"/>
            <a:ext cx="457200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43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8821E9-0E7E-48AD-84B2-513FFB2AB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1" y="853217"/>
            <a:ext cx="4771748" cy="47717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6EAF07-566C-4E63-864B-FD94CAFA7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451" y="1286302"/>
            <a:ext cx="6362330" cy="47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80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D751DA-468B-430E-83F8-39050B59B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00" t="8001" r="17301" b="3854"/>
          <a:stretch/>
        </p:blipFill>
        <p:spPr>
          <a:xfrm>
            <a:off x="0" y="984071"/>
            <a:ext cx="5468645" cy="40712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ABB74E-3E92-49C6-9626-1F5D8A8E8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83" t="8673" r="15589" b="-12556"/>
          <a:stretch/>
        </p:blipFill>
        <p:spPr>
          <a:xfrm>
            <a:off x="5797119" y="802467"/>
            <a:ext cx="6205491" cy="525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17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18DC1F-69E1-4C3F-87CB-129FBD98F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22" y="-297"/>
            <a:ext cx="4572396" cy="34292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6C8426-10D0-4A26-9AEF-EB6035AE9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336" y="58036"/>
            <a:ext cx="4572396" cy="3429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07CEE6-1FFD-4AE2-A47F-DCF6FE8CA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98" y="3545666"/>
            <a:ext cx="4572396" cy="34292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A01C0B-8660-4715-8056-5B7086068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928" y="3429000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8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929B9C-E87F-4061-A260-B2FECC3C6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262" y="210777"/>
            <a:ext cx="4252405" cy="425240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1F8F9C-71A8-4605-8AB4-31EF09903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61490"/>
            <a:ext cx="5938019" cy="33408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EDF5F5-18A4-45C1-8185-42846B43B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6141"/>
            <a:ext cx="6075867" cy="363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15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E97010-CBD3-4885-BB3B-FBDB26380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7" t="10097" r="4466" b="10680"/>
          <a:stretch/>
        </p:blipFill>
        <p:spPr>
          <a:xfrm>
            <a:off x="461638" y="692458"/>
            <a:ext cx="11185865" cy="543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27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70B609-D93D-4B67-BFF8-D5C20B54EA5F}"/>
              </a:ext>
            </a:extLst>
          </p:cNvPr>
          <p:cNvSpPr/>
          <p:nvPr/>
        </p:nvSpPr>
        <p:spPr>
          <a:xfrm>
            <a:off x="1482571" y="1837678"/>
            <a:ext cx="8318377" cy="23792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23134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465" y="0"/>
            <a:ext cx="9256889" cy="6942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30" y="1601076"/>
            <a:ext cx="4794956" cy="479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33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3A503E-5119-4B95-A485-E912B60FFC40}"/>
              </a:ext>
            </a:extLst>
          </p:cNvPr>
          <p:cNvSpPr txBox="1"/>
          <p:nvPr/>
        </p:nvSpPr>
        <p:spPr>
          <a:xfrm>
            <a:off x="1242874" y="1066190"/>
            <a:ext cx="102093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4800" b="1" i="1" dirty="0">
                <a:solidFill>
                  <a:srgbClr val="FF0000"/>
                </a:solidFill>
              </a:rPr>
              <a:t>Конфуций сказал:</a:t>
            </a:r>
          </a:p>
          <a:p>
            <a:pPr marL="0" indent="0" algn="ctr">
              <a:buNone/>
            </a:pPr>
            <a:endParaRPr lang="ru-RU" sz="4800" b="1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4800" b="1" i="1" dirty="0"/>
              <a:t>«Кто постигает новое, лелея старое, тот может быть учителем».</a:t>
            </a:r>
          </a:p>
        </p:txBody>
      </p:sp>
    </p:spTree>
    <p:extLst>
      <p:ext uri="{BB962C8B-B14F-4D97-AF65-F5344CB8AC3E}">
        <p14:creationId xmlns:p14="http://schemas.microsoft.com/office/powerpoint/2010/main" val="3863577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59949E-7A7C-4E26-B589-4347032AD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" y="1673439"/>
            <a:ext cx="5557421" cy="41680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D647C5-4AD0-4B2B-9B2B-E6C0C5E90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718" y="1673439"/>
            <a:ext cx="5557422" cy="41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66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111" y="-173839"/>
            <a:ext cx="3683358" cy="36833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71" y="1"/>
            <a:ext cx="3568443" cy="33155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85" y="0"/>
            <a:ext cx="2223787" cy="33356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089" y="3403979"/>
            <a:ext cx="6795911" cy="3533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94" y="3275412"/>
            <a:ext cx="4824657" cy="374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64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27" y="0"/>
            <a:ext cx="1063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70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5333" y="613125"/>
            <a:ext cx="95278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FF00"/>
              </a:buClr>
              <a:buSzPct val="65000"/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Plickers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сервис для создания блиц-опросов для получения мгновенной обратной связи на различных этапах урока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745" y="1755395"/>
            <a:ext cx="6808788" cy="510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71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816" y="-40889"/>
            <a:ext cx="4295737" cy="9632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930" y="3190458"/>
            <a:ext cx="1950889" cy="27800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072" y="963251"/>
            <a:ext cx="2932430" cy="21764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287" y="3541008"/>
            <a:ext cx="2200847" cy="20789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29047"/>
            <a:ext cx="7048500" cy="3962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4374" y="5869420"/>
            <a:ext cx="390525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91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91" y="274126"/>
            <a:ext cx="11539471" cy="649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8641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1487</TotalTime>
  <Words>83</Words>
  <Application>Microsoft Office PowerPoint</Application>
  <PresentationFormat>Широкоэкранный</PresentationFormat>
  <Paragraphs>13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Wingdings 3</vt:lpstr>
      <vt:lpstr>Грань</vt:lpstr>
      <vt:lpstr>Муниципальное бюджетное общеобразовательное учреждение «Черемуховская средняя общеобразовательная школа Новошешминского района»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momentum momentum</dc:creator>
  <cp:lastModifiedBy>Svetlana Korneva</cp:lastModifiedBy>
  <cp:revision>75</cp:revision>
  <dcterms:created xsi:type="dcterms:W3CDTF">2020-11-08T09:09:56Z</dcterms:created>
  <dcterms:modified xsi:type="dcterms:W3CDTF">2024-03-21T12:16:07Z</dcterms:modified>
</cp:coreProperties>
</file>