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2" r:id="rId5"/>
    <p:sldId id="264" r:id="rId6"/>
    <p:sldId id="259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575-E9E0-4470-8681-5F71CAF4D26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88B-4755-4474-9F90-BEC59630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575-E9E0-4470-8681-5F71CAF4D26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88B-4755-4474-9F90-BEC59630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575-E9E0-4470-8681-5F71CAF4D26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88B-4755-4474-9F90-BEC59630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575-E9E0-4470-8681-5F71CAF4D26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88B-4755-4474-9F90-BEC59630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575-E9E0-4470-8681-5F71CAF4D26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88B-4755-4474-9F90-BEC59630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575-E9E0-4470-8681-5F71CAF4D26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88B-4755-4474-9F90-BEC59630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575-E9E0-4470-8681-5F71CAF4D26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88B-4755-4474-9F90-BEC59630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575-E9E0-4470-8681-5F71CAF4D26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88B-4755-4474-9F90-BEC59630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575-E9E0-4470-8681-5F71CAF4D26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88B-4755-4474-9F90-BEC59630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575-E9E0-4470-8681-5F71CAF4D26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88B-4755-4474-9F90-BEC59630B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8575-E9E0-4470-8681-5F71CAF4D26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1DD88B-4755-4474-9F90-BEC59630B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318575-E9E0-4470-8681-5F71CAF4D265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1DD88B-4755-4474-9F90-BEC59630BA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б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7467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5024" cy="5486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Космонавты в космосе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822133"/>
            <a:ext cx="4166546" cy="3035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09137">
            <a:off x="5240273" y="1083836"/>
            <a:ext cx="3464222" cy="303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ж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8046">
            <a:off x="283853" y="1050483"/>
            <a:ext cx="3380475" cy="2954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7029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76470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апреля 1961 года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Старт  Космического корабля «Восток»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40224">
            <a:off x="-254793" y="2579523"/>
            <a:ext cx="5000954" cy="2833874"/>
          </a:xfrm>
          <a:prstGeom prst="rect">
            <a:avLst/>
          </a:prstGeom>
        </p:spPr>
      </p:pic>
      <p:pic>
        <p:nvPicPr>
          <p:cNvPr id="5" name="Рисунок 4" descr="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76015"/>
            <a:ext cx="3456384" cy="5181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0"/>
            <a:ext cx="6345904" cy="8367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Ю.А Гагарин успешно приземлился в Саратовской области, неподалёку от города Энгельса.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06051"/>
            <a:ext cx="3744416" cy="5651949"/>
          </a:xfrm>
          <a:prstGeom prst="rect">
            <a:avLst/>
          </a:prstGeom>
        </p:spPr>
      </p:pic>
      <p:pic>
        <p:nvPicPr>
          <p:cNvPr id="5" name="Рисунок 4" descr="л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141481"/>
            <a:ext cx="4104456" cy="2716519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219795"/>
            <a:ext cx="4032448" cy="27017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851648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Газета от 1961 года, которая сообщила о Человеке в Космосе!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SC_072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84" y="1210097"/>
            <a:ext cx="4204493" cy="5647903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964760" y="4157464"/>
            <a:ext cx="575736" cy="97607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01037847_emblema_kosmonavt - копия.jpg"/>
          <p:cNvPicPr/>
          <p:nvPr/>
        </p:nvPicPr>
        <p:blipFill>
          <a:blip r:embed="rId2" cstate="print"/>
          <a:stretch>
            <a:fillRect/>
          </a:stretch>
        </p:blipFill>
        <p:spPr>
          <a:xfrm rot="1079217">
            <a:off x="6699987" y="372728"/>
            <a:ext cx="2075118" cy="1985017"/>
          </a:xfrm>
          <a:prstGeom prst="rect">
            <a:avLst/>
          </a:prstGeom>
        </p:spPr>
      </p:pic>
      <p:pic>
        <p:nvPicPr>
          <p:cNvPr id="6" name="Рисунок 5" descr="F:\космос\1301037847_emblema_kosmonavt - копия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34920">
            <a:off x="974608" y="4049942"/>
            <a:ext cx="1915780" cy="173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301037847_emblema_kosmonavt - копия (3).jpg"/>
          <p:cNvPicPr/>
          <p:nvPr/>
        </p:nvPicPr>
        <p:blipFill>
          <a:blip r:embed="rId4" cstate="print"/>
          <a:stretch>
            <a:fillRect/>
          </a:stretch>
        </p:blipFill>
        <p:spPr>
          <a:xfrm rot="1733510">
            <a:off x="5891279" y="4116126"/>
            <a:ext cx="2046254" cy="1886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67210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литературы: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3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Материал из личного архива (газета «Комсомольская правда»).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интернет ресурсы: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https://yandex.ru/images/search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46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Космонавты в космосе </vt:lpstr>
      <vt:lpstr>Презентация PowerPoint</vt:lpstr>
      <vt:lpstr>12 апреля 1961 года Старт  Космического корабля «Восток»</vt:lpstr>
      <vt:lpstr>Презентация PowerPoint</vt:lpstr>
      <vt:lpstr>                                                                                          Газета от 1961 года, которая сообщила о Человеке в Космосе! </vt:lpstr>
      <vt:lpstr>Презентация PowerPoint</vt:lpstr>
      <vt:lpstr>Список использованной литературы: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12</cp:revision>
  <dcterms:created xsi:type="dcterms:W3CDTF">2016-10-09T13:20:13Z</dcterms:created>
  <dcterms:modified xsi:type="dcterms:W3CDTF">2024-04-17T09:38:10Z</dcterms:modified>
</cp:coreProperties>
</file>