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C298C17-86D8-4D19-B03D-7A5830BD693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EAB9BF-36C3-404A-93E7-86ABB6D596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st1.stranamam.ru/data/cache/2010aug/10/20/573303_79117-700x50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http://st1.stranamam.ru/data/cache/2010aug/10/20/573303_79117-300x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223224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БАРСКО-ГОРОДИЩЕНСКАЯ СПЕЦИАЛЬНАЯ (КОРРЕКЦИОННАЯ) ОБЩЕОБРАЗОВАТЕЛЬНАЯ ШКОЛА-ИНТЕРНАТ»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ПОЕЗД ДРУЖБЫ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293096"/>
            <a:ext cx="6400800" cy="7620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1600" b="1" i="0" dirty="0" smtClean="0">
                <a:solidFill>
                  <a:srgbClr val="002060"/>
                </a:solidFill>
              </a:rPr>
              <a:t>ПРОФИЛАКТИКА РАСПРОСТРАНЕНИЯ ИДЕЙ ЭКСТРЕМИЗМА, МЕЖНАЦИОНАЛЬНОЙ КОНФЛИКТНОСТИ В ПОДРОСТКОВОЙ СРЕДЕ</a:t>
            </a:r>
            <a:endParaRPr lang="ru-RU" sz="1600" b="1" i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ВЕНГЕРСКИЕ НАРОДНЫЕ ИГРЫ</a:t>
            </a:r>
            <a:endParaRPr lang="ru-RU" sz="24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«Один в кругу»</a:t>
            </a:r>
          </a:p>
          <a:p>
            <a:pPr indent="0">
              <a:buNone/>
            </a:pPr>
            <a:r>
              <a:rPr lang="ru-RU" sz="1400" b="1" i="1" dirty="0">
                <a:latin typeface="Comic Sans MS" panose="030F0702030302020204" pitchFamily="66" charset="0"/>
              </a:rPr>
              <a:t>Игроки образуют круг, диаметром не превышающий 10 м. В центр круга становится водящий. Игроки кидают друг другу маленький мячик. Водящий старается его перехватить</a:t>
            </a:r>
            <a:r>
              <a:rPr lang="ru-RU" sz="1400" b="1" i="1" dirty="0" smtClean="0">
                <a:latin typeface="Comic Sans MS" panose="030F0702030302020204" pitchFamily="66" charset="0"/>
              </a:rPr>
              <a:t>.</a:t>
            </a:r>
          </a:p>
          <a:p>
            <a:pPr indent="0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«Перетягивание каната»</a:t>
            </a:r>
          </a:p>
          <a:p>
            <a:pPr indent="0">
              <a:buNone/>
            </a:pPr>
            <a:r>
              <a:rPr lang="ru-RU" sz="1400" b="1" i="1" dirty="0">
                <a:latin typeface="Comic Sans MS" panose="030F0702030302020204" pitchFamily="66" charset="0"/>
              </a:rPr>
              <a:t>И по сигналу каждый игрок пытается подтянуть к себе двух других. Кто раньше достигнет своего шеста, сдвинув противников, победитель.</a:t>
            </a:r>
          </a:p>
          <a:p>
            <a:pPr indent="0">
              <a:buNone/>
            </a:pPr>
            <a:endParaRPr lang="ru-RU" sz="2000" b="1" i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Рисунок 3" descr="Венгерская игра: один в кругу">
            <a:hlinkClick r:id="rId2"/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633" y="3429000"/>
            <a:ext cx="839610" cy="894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Венгерский фольклор\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869160"/>
            <a:ext cx="2922833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96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Словно радуги цвета, мы едины навсегда!</a:t>
            </a:r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Концерт КИД\КИД фото\дружба народов\2c2285b79338e72cc7d635028edbcbc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91930"/>
            <a:ext cx="3222104" cy="191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Концерт КИД\КИД фото\дружба народов\ropogX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Концерт КИД\КИД фото\дружба народов\mezna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276872"/>
            <a:ext cx="2495550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65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Любимые герои русских сказок</a:t>
            </a:r>
            <a:endParaRPr lang="ru-RU" sz="28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русские сказки\cover_retina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2884001" cy="22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русские сказки\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15" y="4005064"/>
            <a:ext cx="2353310" cy="132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русские сказки\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58975"/>
            <a:ext cx="2706410" cy="194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русские сказки\1501750406_circle-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56523"/>
            <a:ext cx="186690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елец\Desktop\русские сказки\4315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131325"/>
            <a:ext cx="1518285" cy="177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53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ВЕНГЕРСКИЕ НАРОДНЫЕ СКАЗКИ</a:t>
            </a:r>
            <a:endParaRPr lang="ru-RU" sz="24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В венгерском фольклоре сказка занимает очень большое место после пословиц и поговорок, а также народных обычаев. С самого начала, что интересно, в Венгрии сказки рассказывали не детям, а взрослым. </a:t>
            </a:r>
          </a:p>
        </p:txBody>
      </p:sp>
      <p:pic>
        <p:nvPicPr>
          <p:cNvPr id="4" name="Рисунок 3" descr="C:\Users\Владелец\Desktop\Венгерский фольклор\Без названия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3216"/>
            <a:ext cx="2162175" cy="121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Венгерский фольклор\166628_intex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0949"/>
            <a:ext cx="1447800" cy="19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Венгерский фольклор\15477_131b314198589ee89c1490f1f9aa0a9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0949"/>
            <a:ext cx="2376264" cy="1908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59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ЯПОНСКАЯ НАРОДНАЯ СКАЗКА </a:t>
            </a:r>
            <a:br>
              <a:rPr lang="ru-RU" sz="2400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</a:br>
            <a:r>
              <a:rPr lang="ru-RU" sz="2400" b="1" i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«ДУРАК ЁТАРО»</a:t>
            </a:r>
            <a:endParaRPr lang="ru-RU" sz="2400" b="1" i="1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Концерт КИД\КИД фото\Япония\hq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0159"/>
            <a:ext cx="2978154" cy="198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Концерт КИД\КИД фото\Япония\kch_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00" y="2348880"/>
            <a:ext cx="3024336" cy="214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Концерт КИД\КИД фото\Япония\xudozhnik_Koukey_Kojima_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861048"/>
            <a:ext cx="1990725" cy="1751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ПУТЕШЕСТВИЕ </a:t>
            </a:r>
            <a:r>
              <a:rPr lang="ru-RU" sz="2400" b="1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ПО КОНТИНЕНТАМ</a:t>
            </a:r>
            <a:endParaRPr lang="ru-RU" sz="2400" b="1" i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Концерт КИД\КИД фото\Япония\1206617374_3eb8092712dd886dcdcd20f7cced8f8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2538236" cy="169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пейзажи\Krasivyy-afrikanskiy-peyzazh-antilopy(oboibox.ru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924944"/>
            <a:ext cx="2124075" cy="132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пейзажи\ws_Snow_Trees_&amp;_Winter_Scenic_1920x144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58" y="2276871"/>
            <a:ext cx="2232248" cy="181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пейзажи\gornyj-altaj-mestо-sily-0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96804"/>
            <a:ext cx="2305050" cy="14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елец\Desktop\Концерт КИД\КИД фото\Индия\Indi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40348"/>
            <a:ext cx="20574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ладелец\Desktop\Концерт КИД\КИД фото\Венгрия\59133272_800pxTransdanubia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7686"/>
            <a:ext cx="2085975" cy="1516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5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ИНДИЙСКИЕ НАЦИОНАЛЬНЫЕ ТРАДИЦИИ</a:t>
            </a:r>
            <a:endParaRPr lang="ru-RU" sz="2800" b="1" i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Концерт КИД\КИД фото\Индия\Indi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17852"/>
            <a:ext cx="3184128" cy="227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Концерт КИД\КИД фото\Индия\India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02" y="4284356"/>
            <a:ext cx="21717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Концерт КИД\КИД фото\Индия\0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852" y="2348880"/>
            <a:ext cx="2286000" cy="1337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Концерт КИД\КИД фото\Индия\fol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2028825" cy="152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елец\Desktop\Концерт КИД\КИД фото\Индия\ind-tanec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223" y="4539302"/>
            <a:ext cx="2000250" cy="1146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7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АМЕРИКАНСКИЙ СТИЛЬ КАНТРИ</a:t>
            </a:r>
            <a:endParaRPr lang="ru-RU" sz="2400" b="1" i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Концерт КИД\КИД фото\кантри и  шотландский\maxresdefaul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3573429" cy="198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Концерт КИД\КИД фото\кантри и  шотландский\maxresdefault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31012"/>
            <a:ext cx="252412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Концерт КИД\КИД фото\кантри и  шотландский\ubil_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352" y="3501008"/>
            <a:ext cx="172466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Концерт КИД\КИД фото\кантри и  шотландский\33cddc8871a21e96423c081a5920bf6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61331"/>
            <a:ext cx="2520280" cy="1701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НАЦИОНАЛЬНОЕ БОГАТСТВО АЗЕРБАЙДЖАНА</a:t>
            </a:r>
            <a:endParaRPr lang="ru-RU" sz="2400" b="1" i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 descr="C:\Users\Владелец\Desktop\Концерт КИД\КИД фото\цып\200px-tanc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182880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latin typeface="Comic Sans MS" panose="030F0702030302020204" pitchFamily="66" charset="0"/>
              </a:rPr>
              <a:t>Азербайджанская народная песня </a:t>
            </a:r>
          </a:p>
          <a:p>
            <a:pPr indent="0">
              <a:buNone/>
            </a:pPr>
            <a:r>
              <a:rPr lang="ru-RU" b="1" i="1" dirty="0" smtClean="0">
                <a:latin typeface="Comic Sans MS" panose="030F0702030302020204" pitchFamily="66" charset="0"/>
              </a:rPr>
              <a:t>«Цып-цып-</a:t>
            </a:r>
            <a:r>
              <a:rPr lang="ru-RU" b="1" i="1" dirty="0" err="1" smtClean="0">
                <a:latin typeface="Comic Sans MS" panose="030F0702030302020204" pitchFamily="66" charset="0"/>
              </a:rPr>
              <a:t>цып</a:t>
            </a:r>
            <a:r>
              <a:rPr lang="ru-RU" b="1" i="1" dirty="0" smtClean="0">
                <a:latin typeface="Comic Sans MS" panose="030F0702030302020204" pitchFamily="66" charset="0"/>
              </a:rPr>
              <a:t>, мои цыплятки»</a:t>
            </a:r>
            <a:endParaRPr lang="ru-RU" b="1" i="1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 descr="C:\Users\Владелец\Desktop\Концерт КИД\КИД фото\цып\0_e6740_60a77930_X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60123"/>
            <a:ext cx="1781175" cy="1186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Концерт КИД\КИД фото\цып\V-Azerbaydzhane-mozhet-poyavitsya-Den-natsionalnogo-kostyum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497069"/>
            <a:ext cx="2847975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елец\Desktop\Концерт КИД\КИД фото\цып\maxresdefault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87" y="3845048"/>
            <a:ext cx="282765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2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РУССКИЕ НАРОДНЫЕ ИГРЫ</a:t>
            </a:r>
            <a:endParaRPr lang="ru-RU" sz="2400" b="1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Объект 3" descr="C:\Users\Владелец\Desktop\русские игры\hqdefault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040112" cy="1985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Владелец\Desktop\русские игры\836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2545060" cy="1343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аделец\Desktop\русские игры\image02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2" y="2283799"/>
            <a:ext cx="2433588" cy="1366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аделец\Desktop\русские игры\i-500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920" y="3861048"/>
            <a:ext cx="231648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аделец\Desktop\русские игры\Winter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61048"/>
            <a:ext cx="1365870" cy="1799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533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158</Words>
  <Application>Microsoft Office PowerPoint</Application>
  <PresentationFormat>Экран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БАРСКО-ГОРОДИЩЕНСКАЯ СПЕЦИАЛЬНАЯ (КОРРЕКЦИОННАЯ) ОБЩЕОБРАЗОВАТЕЛЬНАЯ ШКОЛА-ИНТЕРНАТ»  ПОЕЗД ДРУЖБЫ </vt:lpstr>
      <vt:lpstr>Любимые герои русских сказок</vt:lpstr>
      <vt:lpstr>ВЕНГЕРСКИЕ НАРОДНЫЕ СКАЗКИ</vt:lpstr>
      <vt:lpstr>ЯПОНСКАЯ НАРОДНАЯ СКАЗКА  «ДУРАК ЁТАРО»</vt:lpstr>
      <vt:lpstr>ПУТЕШЕСТВИЕ ПО КОНТИНЕНТАМ</vt:lpstr>
      <vt:lpstr>ИНДИЙСКИЕ НАЦИОНАЛЬНЫЕ ТРАДИЦИИ</vt:lpstr>
      <vt:lpstr>АМЕРИКАНСКИЙ СТИЛЬ КАНТРИ</vt:lpstr>
      <vt:lpstr>НАЦИОНАЛЬНОЕ БОГАТСТВО АЗЕРБАЙДЖАНА</vt:lpstr>
      <vt:lpstr>РУССКИЕ НАРОДНЫЕ ИГРЫ</vt:lpstr>
      <vt:lpstr>ВЕНГЕРСКИЕ НАРОДНЫЕ ИГРЫ</vt:lpstr>
      <vt:lpstr>Словно радуги цвета, мы едины навсегда!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БАРСКО-ГОРОДИЩЕНСКАЯ СПЕЦИАЛЬНАЯ (КОРРЕКЦИОННАЯ) ОБЩЕОБРАЗОВАТЕЛЬНАЯ ШКОЛА-ИНТЕРНАТ»  ПОЕЗД ДРУЖБЫ</dc:title>
  <dc:creator>Владелец</dc:creator>
  <cp:lastModifiedBy>Владелец</cp:lastModifiedBy>
  <cp:revision>59</cp:revision>
  <dcterms:created xsi:type="dcterms:W3CDTF">2017-12-15T05:25:26Z</dcterms:created>
  <dcterms:modified xsi:type="dcterms:W3CDTF">2018-04-20T08:29:04Z</dcterms:modified>
</cp:coreProperties>
</file>