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6" r:id="rId2"/>
    <p:sldId id="269" r:id="rId3"/>
    <p:sldId id="270" r:id="rId4"/>
    <p:sldId id="272" r:id="rId5"/>
    <p:sldId id="273" r:id="rId6"/>
    <p:sldId id="275" r:id="rId7"/>
    <p:sldId id="280" r:id="rId8"/>
    <p:sldId id="277" r:id="rId9"/>
    <p:sldId id="279" r:id="rId10"/>
    <p:sldId id="278" r:id="rId11"/>
    <p:sldId id="281" r:id="rId12"/>
    <p:sldId id="282" r:id="rId13"/>
    <p:sldId id="283" r:id="rId14"/>
    <p:sldId id="284" r:id="rId15"/>
    <p:sldId id="285" r:id="rId16"/>
    <p:sldId id="262" r:id="rId17"/>
    <p:sldId id="28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D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43E1A-8E34-4C50-B223-5F45863D895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5EA81-7044-498D-A69C-C87FADFD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97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microsoft.com/office/2007/relationships/hdphoto" Target="../media/hdphoto6.wdp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image" Target="../media/image27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microsoft.com/office/2007/relationships/hdphoto" Target="../media/hdphoto9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microsoft.com/office/2007/relationships/hdphoto" Target="../media/hdphoto12.wdp"/><Relationship Id="rId7" Type="http://schemas.microsoft.com/office/2007/relationships/hdphoto" Target="../media/hdphoto13.wdp"/><Relationship Id="rId12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microsoft.com/office/2007/relationships/hdphoto" Target="../media/hdphoto7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374D0A-A6AA-4164-956E-91BF0504E6B7}"/>
              </a:ext>
            </a:extLst>
          </p:cNvPr>
          <p:cNvSpPr/>
          <p:nvPr/>
        </p:nvSpPr>
        <p:spPr>
          <a:xfrm>
            <a:off x="161039" y="188640"/>
            <a:ext cx="6283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профессиональное образовательное учреждение</a:t>
            </a:r>
          </a:p>
          <a:p>
            <a:pPr lvl="0" algn="ctr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«Первый Московский  Образовательный Комплекс» города Москвы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824D9D-474D-4606-8DC0-E72AC35DE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413" y="63429"/>
            <a:ext cx="2383743" cy="1286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BDECF0-12A5-4710-BE7D-48C11C7D8AAF}"/>
              </a:ext>
            </a:extLst>
          </p:cNvPr>
          <p:cNvSpPr txBox="1"/>
          <p:nvPr/>
        </p:nvSpPr>
        <p:spPr>
          <a:xfrm>
            <a:off x="845586" y="1613118"/>
            <a:ext cx="7452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Электронное пособие</a:t>
            </a:r>
          </a:p>
          <a:p>
            <a:pPr algn="ctr"/>
            <a:endParaRPr lang="ru-RU"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Сборник дидактических игр по образовательному событию «Защитники Отечества»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02FF32-538A-49F1-BD6D-3F5AA4514CB8}"/>
              </a:ext>
            </a:extLst>
          </p:cNvPr>
          <p:cNvSpPr txBox="1"/>
          <p:nvPr/>
        </p:nvSpPr>
        <p:spPr>
          <a:xfrm>
            <a:off x="3544548" y="6252597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Алдохина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Галина Александровна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D69C9B-4E3D-4BD9-9017-D5224FB35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781679"/>
            <a:ext cx="4752528" cy="23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CBA16-B5BE-4ECE-8A36-2F2FF85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59243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Найди 5 отличий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A7D942-40C3-407A-A5BD-DAB2B9583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170559"/>
            <a:ext cx="3744416" cy="50014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ADACE-CFA0-4408-A874-E78488500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72009"/>
            <a:ext cx="3744416" cy="5003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2CC06F-0CB4-457B-A166-256267CEA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51272">
            <a:off x="5182000" y="1443085"/>
            <a:ext cx="873982" cy="8972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3B8937-5919-44E8-8E85-AB3493FBA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176541"/>
            <a:ext cx="759694" cy="16322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F7AD90-66A5-485A-9A88-2F2411848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992657"/>
            <a:ext cx="1451849" cy="1378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7B908D-61A6-4CB4-B5E6-A82D08E02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60" y="1332675"/>
            <a:ext cx="759694" cy="4831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3FF6AA-96FC-46AB-9922-546A05818F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7124" y="5157192"/>
            <a:ext cx="607444" cy="8831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4D8262-0DE8-42CE-9D06-7BD030E914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0374" y="1410103"/>
            <a:ext cx="762066" cy="4816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BB600D-A6D1-48DC-8F37-F3CCCA993D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945264" y="1301805"/>
            <a:ext cx="1182552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AC6EC-2F54-400C-B58A-C24CC6D8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384" y="2869742"/>
            <a:ext cx="4114800" cy="78676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4-й лишний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CEFA16D-EEDD-4653-8557-AB6E36668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192" y="503481"/>
            <a:ext cx="2973503" cy="1941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85C20D-BE4F-42D7-AD09-D4C1117F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97" y="3989733"/>
            <a:ext cx="3176291" cy="20911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77E5CF-6869-44B5-9740-3554BFB8C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361864"/>
            <a:ext cx="2530059" cy="22252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BCDD93-CFBA-4B8A-A1A1-4CC960A1DE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31" b="10521"/>
          <a:stretch/>
        </p:blipFill>
        <p:spPr>
          <a:xfrm>
            <a:off x="5724128" y="3672876"/>
            <a:ext cx="3151905" cy="27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4F42FBC-07A2-4A50-8349-93B82D2A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18" y="2723167"/>
            <a:ext cx="4392488" cy="114300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4-й лишний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3B48D5-A774-486E-A6E4-7587DDF7C64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7092280" y="3588092"/>
            <a:ext cx="1878013" cy="31829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B9C1A9-33F7-4270-8A25-560015912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63" y="-8297"/>
            <a:ext cx="1835055" cy="3286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4005F5-4E74-48BC-915F-65B1CB413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099" y="165453"/>
            <a:ext cx="1987468" cy="29385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7B36E2-8E28-4B22-9D23-80B1A985FC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2" b="99034" l="10000" r="90000">
                        <a14:foregroundMark x1="28667" y1="4417" x2="28667" y2="4417"/>
                        <a14:foregroundMark x1="32000" y1="8213" x2="32000" y2="8213"/>
                        <a14:foregroundMark x1="38444" y1="6073" x2="38444" y2="6073"/>
                        <a14:foregroundMark x1="28000" y1="94203" x2="28000" y2="94203"/>
                        <a14:foregroundMark x1="76889" y1="87509" x2="76889" y2="87509"/>
                        <a14:foregroundMark x1="71444" y1="88130" x2="71444" y2="88130"/>
                        <a14:foregroundMark x1="66778" y1="87509" x2="66778" y2="87509"/>
                        <a14:foregroundMark x1="65778" y1="87509" x2="65778" y2="92340"/>
                        <a14:foregroundMark x1="69444" y1="92340" x2="65778" y2="94617"/>
                        <a14:foregroundMark x1="75222" y1="91925" x2="67444" y2="99034"/>
                        <a14:foregroundMark x1="60333" y1="88130" x2="60333" y2="88130"/>
                        <a14:foregroundMark x1="60667" y1="91511" x2="62000" y2="85231"/>
                        <a14:foregroundMark x1="78222" y1="86888" x2="79889" y2="87509"/>
                        <a14:foregroundMark x1="80556" y1="90890" x2="80556" y2="90890"/>
                        <a14:foregroundMark x1="81556" y1="92754" x2="81556" y2="92754"/>
                        <a14:foregroundMark x1="80222" y1="93582" x2="80222" y2="93582"/>
                        <a14:foregroundMark x1="78889" y1="95307" x2="77556" y2="96135"/>
                        <a14:foregroundMark x1="76222" y1="96963" x2="76222" y2="96963"/>
                        <a14:foregroundMark x1="66778" y1="97999" x2="66778" y2="97999"/>
                        <a14:foregroundMark x1="64111" y1="97792" x2="64111" y2="97792"/>
                        <a14:foregroundMark x1="62667" y1="96135" x2="62667" y2="96135"/>
                        <a14:foregroundMark x1="61000" y1="95307" x2="61000" y2="95307"/>
                        <a14:foregroundMark x1="60000" y1="94617" x2="60000" y2="94617"/>
                        <a14:foregroundMark x1="58667" y1="92754" x2="58667" y2="92754"/>
                        <a14:foregroundMark x1="58000" y1="91304" x2="58000" y2="91304"/>
                        <a14:foregroundMark x1="57667" y1="90683" x2="57667" y2="90683"/>
                        <a14:foregroundMark x1="57667" y1="89855" x2="57667" y2="89855"/>
                        <a14:foregroundMark x1="57667" y1="89234" x2="57667" y2="89234"/>
                        <a14:foregroundMark x1="58000" y1="88337" x2="59667" y2="87095"/>
                        <a14:foregroundMark x1="69444" y1="83575" x2="69444" y2="83575"/>
                        <a14:foregroundMark x1="68444" y1="84610" x2="68444" y2="84610"/>
                        <a14:foregroundMark x1="79889" y1="85438" x2="79889" y2="85438"/>
                        <a14:foregroundMark x1="79556" y1="86473" x2="79556" y2="86473"/>
                        <a14:foregroundMark x1="80889" y1="86680" x2="81222" y2="87302"/>
                        <a14:foregroundMark x1="81556" y1="87923" x2="81889" y2="88751"/>
                        <a14:foregroundMark x1="82222" y1="89648" x2="82222" y2="89648"/>
                        <a14:foregroundMark x1="82222" y1="90476" x2="82222" y2="90476"/>
                        <a14:foregroundMark x1="79889" y1="85645" x2="79889" y2="85645"/>
                        <a14:foregroundMark x1="59000" y1="86888" x2="59000" y2="86888"/>
                        <a14:foregroundMark x1="59667" y1="86680" x2="59667" y2="86680"/>
                        <a14:foregroundMark x1="61333" y1="84196" x2="61000" y2="84817"/>
                        <a14:foregroundMark x1="60333" y1="85231" x2="60333" y2="85231"/>
                        <a14:foregroundMark x1="59000" y1="86059" x2="59000" y2="86059"/>
                        <a14:foregroundMark x1="35111" y1="6073" x2="35111" y2="6073"/>
                        <a14:foregroundMark x1="38444" y1="4831" x2="38444" y2="4831"/>
                        <a14:foregroundMark x1="38444" y1="4831" x2="38444" y2="4831"/>
                        <a14:foregroundMark x1="39111" y1="4003" x2="39111" y2="4003"/>
                        <a14:foregroundMark x1="39111" y1="4003" x2="39111" y2="4003"/>
                        <a14:foregroundMark x1="28667" y1="3382" x2="28667" y2="3382"/>
                      </a14:backgroundRemoval>
                    </a14:imgEffect>
                  </a14:imgLayer>
                </a14:imgProps>
              </a:ext>
            </a:extLst>
          </a:blip>
          <a:srcRect r="6423"/>
          <a:stretch/>
        </p:blipFill>
        <p:spPr>
          <a:xfrm>
            <a:off x="519053" y="3294667"/>
            <a:ext cx="200892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2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51D0AE6-7203-4A9F-917C-9E81D51FC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0025"/>
            <a:ext cx="8229600" cy="70869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Найди нужный фрагмент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5991461-EB97-4FDA-B027-D7C28E6AF9B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7750" y="1052736"/>
            <a:ext cx="3825875" cy="568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449A2C-EC63-47B6-8BE2-7AF49A0BE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235" y="908720"/>
            <a:ext cx="2022896" cy="20905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A79067-9832-485D-9C53-1EDFB230B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876" y="4166354"/>
            <a:ext cx="2100255" cy="2408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F716D-96DF-4F22-9C75-A258A603E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904" y="2564904"/>
            <a:ext cx="1770052" cy="24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0093 L 4.72222E-6 0.00116 C -0.00591 -0.00139 -0.01164 -0.00324 -0.01719 -0.00578 C -0.02032 -0.00741 -0.02309 -0.00972 -0.02622 -0.01111 C -0.03559 -0.01597 -0.03559 -0.01528 -0.04497 -0.01666 C -0.04775 -0.01782 -0.05018 -0.01991 -0.05296 -0.02083 C -0.079 -0.02801 -0.10296 -0.01967 -0.13004 -0.01666 C -0.13316 -0.01435 -0.13594 -0.0118 -0.13907 -0.00995 C -0.14532 -0.00578 -0.15452 -0.00185 -0.16077 0.00509 C -0.16719 0.01181 -0.16303 0.0081 -0.16771 0.01435 C -0.18507 0.03704 -0.17535 0.02292 -0.1849 0.03727 C -0.18664 0.04306 -0.1882 0.04908 -0.19028 0.05486 C -0.19063 0.05648 -0.19184 0.05741 -0.19202 0.0588 C -0.19705 0.11181 -0.18351 0.05278 -0.20191 0.13982 C -0.20226 0.1419 -0.20434 0.1419 -0.20539 0.14259 C -0.21823 0.15116 -0.20556 0.14213 -0.21719 0.1507 C -0.22726 0.14977 -0.2375 0.14931 -0.24757 0.14792 C -0.24862 0.14792 -0.24931 0.14676 -0.25035 0.14653 C -0.25174 0.14607 -0.2533 0.1456 -0.25487 0.14514 C -0.26129 0.14306 -0.26025 0.14352 -0.26459 0.14097 C -0.27205 0.14144 -0.27969 0.14121 -0.28698 0.14259 C -0.28837 0.14283 -0.28959 0.14398 -0.29063 0.14514 C -0.29219 0.14676 -0.29688 0.15278 -0.29879 0.15602 C -0.29931 0.15718 -0.29983 0.15857 -0.30053 0.16019 C -0.30226 0.16366 -0.30417 0.16713 -0.30591 0.17084 C -0.3066 0.17222 -0.3073 0.17338 -0.30764 0.17477 C -0.31077 0.18334 -0.31494 0.19121 -0.31667 0.20047 C -0.31719 0.20371 -0.31771 0.20695 -0.31841 0.21019 C -0.31928 0.21389 -0.32119 0.22222 -0.32119 0.22246 C -0.32171 0.22986 -0.32188 0.2375 -0.32292 0.24514 C -0.32309 0.24699 -0.32414 0.24838 -0.32466 0.25047 C -0.32518 0.25255 -0.32535 0.25486 -0.3257 0.25718 C -0.32605 0.26759 -0.32674 0.27778 -0.32744 0.2882 C -0.32761 0.29144 -0.32796 0.29445 -0.32813 0.29769 C -0.32865 0.3007 -0.32952 0.30394 -0.33021 0.30718 C -0.33056 0.31343 -0.33143 0.31968 -0.33195 0.32593 C -0.33369 0.34838 -0.33178 0.34422 -0.33716 0.37593 C -0.33976 0.39005 -0.34462 0.40324 -0.34619 0.41783 C -0.34775 0.43218 -0.34619 0.42037 -0.34792 0.42986 C -0.34844 0.43148 -0.34844 0.43357 -0.34896 0.43519 C -0.35053 0.44005 -0.35261 0.44422 -0.35434 0.44861 C -0.35504 0.4507 -0.35521 0.45278 -0.35608 0.45417 C -0.36233 0.46366 -0.36459 0.46204 -0.37205 0.46898 L -0.38108 0.47709 C -0.38351 0.4794 -0.38559 0.48241 -0.38837 0.48403 C -0.39723 0.4882 -0.39914 0.48959 -0.41164 0.49329 C -0.42691 0.49769 -0.45469 0.49769 -0.46546 0.49861 C -0.46875 0.50185 -0.47223 0.50463 -0.47535 0.5081 C -0.47639 0.50926 -0.47691 0.51111 -0.47796 0.51181 C -0.48386 0.51713 -0.4849 0.51806 -0.48959 0.52037 C -0.49306 0.52384 -0.49619 0.52755 -0.49948 0.53102 C -0.50105 0.53264 -0.50226 0.53403 -0.504 0.53519 C -0.50487 0.53565 -0.51337 0.53773 -0.51389 0.53773 C -0.51771 0.53727 -0.52171 0.5375 -0.52553 0.53658 C -0.53924 0.5331 -0.52448 0.5338 -0.53455 0.5338 L -0.53698 0.54074 L -0.53698 0.53912 " pathEditMode="relative" rAng="0" ptsTypes="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58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207A544-230A-41C9-8099-C2770D51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Найди нужный фрагмент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2DF818E-1A68-4A53-BC0F-B44D10306E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84098" y="1172038"/>
            <a:ext cx="3600450" cy="54086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CF76DD-4C97-4119-8DA8-FF9093AA4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893" y="2852936"/>
            <a:ext cx="1944793" cy="17679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8C344E-DA40-4F0E-BFF3-E294E412A7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59"/>
          <a:stretch/>
        </p:blipFill>
        <p:spPr>
          <a:xfrm>
            <a:off x="6815109" y="1181897"/>
            <a:ext cx="1871691" cy="16710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13425E-5C13-4EDF-8ECC-52F6758F7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4725144"/>
            <a:ext cx="2078916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4 0.01528 L -0.0724 0.01551 C -0.07379 0.01181 -0.07483 0.00834 -0.07639 0.0051 C -0.07795 0.00209 -0.08194 -0.00115 -0.0842 -0.00231 C -0.08594 -0.00324 -0.08802 -0.00393 -0.08993 -0.00486 C -0.0974 -0.00787 -0.10469 -0.00764 -0.11285 -0.00833 L -0.16493 -0.0074 C -0.16597 -0.0074 -0.16701 -0.00671 -0.16788 -0.00602 C -0.1691 -0.00509 -0.17031 -0.00347 -0.1717 -0.00231 C -0.17639 0.00162 -0.18142 0.0051 -0.18611 0.00903 C -0.1875 0.01111 -0.18854 0.01343 -0.18993 0.01528 C -0.19167 0.01736 -0.19392 0.01852 -0.19566 0.02014 C -0.19653 0.02084 -0.19705 0.02199 -0.19774 0.02269 C -0.19826 0.02454 -0.19913 0.02593 -0.19965 0.02778 C -0.20243 0.03681 -0.20069 0.03565 -0.20538 0.04537 C -0.20625 0.04676 -0.20747 0.04769 -0.20816 0.04908 C -0.20885 0.05278 -0.2092 0.05579 -0.21111 0.05903 C -0.21319 0.0625 -0.21563 0.06574 -0.21788 0.06898 C -0.21997 0.07223 -0.2224 0.07662 -0.22379 0.08033 C -0.22483 0.0831 -0.22535 0.08635 -0.22656 0.08912 C -0.22882 0.09445 -0.24097 0.1176 -0.24288 0.12547 C -0.24479 0.13218 -0.24705 0.14236 -0.25156 0.14537 C -0.25833 0.14977 -0.25556 0.14769 -0.26024 0.15162 C -0.26424 0.14861 -0.26806 0.1463 -0.2717 0.14283 C -0.27361 0.14098 -0.27813 0.1301 -0.27847 0.12917 C -0.28021 0.12523 -0.28021 0.12385 -0.28247 0.1206 C -0.28299 0.11945 -0.28385 0.11898 -0.28438 0.11783 C -0.28559 0.11528 -0.28733 0.10949 -0.2901 0.10787 C -0.29149 0.10695 -0.29323 0.10695 -0.29479 0.10672 C -0.29583 0.10533 -0.29653 0.10348 -0.29774 0.10278 C -0.30087 0.10162 -0.30417 0.10162 -0.30729 0.10162 C -0.31667 0.10162 -0.32587 0.10232 -0.33524 0.10278 C -0.33663 0.10371 -0.33785 0.10463 -0.33924 0.10533 C -0.34045 0.10602 -0.34201 0.10556 -0.34306 0.10672 C -0.34635 0.10973 -0.35278 0.12014 -0.35556 0.12408 C -0.35747 0.13033 -0.36007 0.13635 -0.36129 0.14283 C -0.36163 0.14468 -0.36198 0.1463 -0.36233 0.14792 C -0.36389 0.15764 -0.36389 0.15741 -0.3651 0.16551 C -0.36545 0.17662 -0.36563 0.1882 -0.36597 0.19931 C -0.36649 0.21158 -0.36632 0.20764 -0.36892 0.21667 C -0.36927 0.21806 -0.36927 0.21945 -0.36997 0.2206 C -0.3717 0.22361 -0.37379 0.22639 -0.37569 0.22917 C -0.37691 0.23102 -0.37795 0.23334 -0.37969 0.23426 C -0.3816 0.23565 -0.38333 0.23658 -0.38524 0.23797 C -0.39219 0.24283 -0.38438 0.24098 -0.39896 0.2456 C -0.40156 0.24653 -0.40451 0.2463 -0.40747 0.24676 C -0.41129 0.24769 -0.41528 0.24861 -0.4191 0.24954 C -0.43611 0.24908 -0.45313 0.24931 -0.46997 0.24815 C -0.4717 0.24792 -0.47326 0.2463 -0.47483 0.2456 C -0.47674 0.24468 -0.47865 0.24375 -0.48056 0.24306 C -0.48524 0.23681 -0.47882 0.24491 -0.48837 0.23565 C -0.48993 0.23403 -0.49497 0.22755 -0.49792 0.22547 C -0.49879 0.225 -0.49983 0.22477 -0.50069 0.22431 C -0.50295 0.22477 -0.5059 0.22361 -0.50764 0.22547 C -0.50903 0.22732 -0.50764 0.23079 -0.50851 0.2331 C -0.51007 0.23681 -0.51528 0.23565 -0.51701 0.23565 L -0.51701 0.23172 " pathEditMode="relative" rAng="0" ptsTypes="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D1C15B51-DA73-4D70-9972-B2738076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896"/>
            <a:ext cx="8229600" cy="81331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Чего не хватает?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63621EF-256A-4980-9F16-7AFB3A45E5F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36032852"/>
              </p:ext>
            </p:extLst>
          </p:nvPr>
        </p:nvGraphicFramePr>
        <p:xfrm>
          <a:off x="395535" y="1699985"/>
          <a:ext cx="5099427" cy="4389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809">
                  <a:extLst>
                    <a:ext uri="{9D8B030D-6E8A-4147-A177-3AD203B41FA5}">
                      <a16:colId xmlns:a16="http://schemas.microsoft.com/office/drawing/2014/main" val="523319969"/>
                    </a:ext>
                  </a:extLst>
                </a:gridCol>
                <a:gridCol w="1699809">
                  <a:extLst>
                    <a:ext uri="{9D8B030D-6E8A-4147-A177-3AD203B41FA5}">
                      <a16:colId xmlns:a16="http://schemas.microsoft.com/office/drawing/2014/main" val="602656662"/>
                    </a:ext>
                  </a:extLst>
                </a:gridCol>
                <a:gridCol w="1699809">
                  <a:extLst>
                    <a:ext uri="{9D8B030D-6E8A-4147-A177-3AD203B41FA5}">
                      <a16:colId xmlns:a16="http://schemas.microsoft.com/office/drawing/2014/main" val="2218768508"/>
                    </a:ext>
                  </a:extLst>
                </a:gridCol>
              </a:tblGrid>
              <a:tr h="1463095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902426"/>
                  </a:ext>
                </a:extLst>
              </a:tr>
              <a:tr h="1463095"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765550"/>
                  </a:ext>
                </a:extLst>
              </a:tr>
              <a:tr h="1463095"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137048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34FFA3-C2CB-441A-AC7B-81F6FE430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978" y="1823211"/>
            <a:ext cx="1543870" cy="10081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337122-8390-45B1-8990-D7EEFC6CE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147" y="3332405"/>
            <a:ext cx="1548518" cy="10120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CB580B-2C45-4554-BA8E-CECC92AF3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01" y="4755810"/>
            <a:ext cx="1548518" cy="10120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FF618F-D782-4645-93D5-41CB2F66C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1626126"/>
            <a:ext cx="1548518" cy="10120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BAB057-9AB2-4C95-B9F9-2F023058C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914" y="1844824"/>
            <a:ext cx="1543870" cy="10164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2491D1-3EDD-47AF-882F-A38229BF8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55" y="3209928"/>
            <a:ext cx="1548518" cy="10181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43F277-80ED-43C8-A54E-82DD004BB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225" y="3091045"/>
            <a:ext cx="1548518" cy="10181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1FF171B-0C9A-4648-9B45-FD8CC619A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19" y="1648555"/>
            <a:ext cx="1428774" cy="12566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CDCB0B1-AABF-4FF1-9411-292D60CB8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769" y="4628980"/>
            <a:ext cx="1432684" cy="12558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11BFEB1-4B78-4F79-8E50-DF06F5E83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7059" y="4628979"/>
            <a:ext cx="1432684" cy="12558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68D5B1-CD4B-430C-8E81-9BBE88BDD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8571" y="3091045"/>
            <a:ext cx="143268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-0.02246 L 0.01042 -0.02222 C 0.0099 -0.02315 0.00382 -0.03588 0.00156 -0.03681 L -0.00139 -0.03796 C -0.0026 -0.03935 -0.00399 -0.04051 -0.00521 -0.0419 C -0.00607 -0.04306 -0.00625 -0.04491 -0.00712 -0.04583 C -0.00833 -0.04699 -0.00989 -0.04722 -0.01111 -0.04838 C -0.0118 -0.04908 -0.01215 -0.05023 -0.01302 -0.05093 C -0.01458 -0.05255 -0.01649 -0.05324 -0.01788 -0.05486 C -0.02187 -0.05972 -0.02951 -0.07037 -0.02951 -0.07014 C -0.03055 -0.07315 -0.03177 -0.07708 -0.03333 -0.0794 C -0.03489 -0.08171 -0.03663 -0.0838 -0.03819 -0.08588 C -0.03889 -0.08889 -0.03923 -0.09213 -0.0401 -0.09491 C -0.04219 -0.10116 -0.0533 -0.12269 -0.05382 -0.12338 C -0.06337 -0.14121 -0.0493 -0.11134 -0.05955 -0.13241 C -0.06788 -0.14977 -0.06319 -0.14722 -0.07309 -0.15324 C -0.07413 -0.15371 -0.07517 -0.15417 -0.07604 -0.1544 C -0.09028 -0.15232 -0.10469 -0.1507 -0.11875 -0.14815 C -0.12847 -0.1463 -0.12291 -0.1456 -0.13142 -0.14028 C -0.1342 -0.13866 -0.13732 -0.13773 -0.1401 -0.13634 C -0.14149 -0.13519 -0.14271 -0.1338 -0.14409 -0.13241 C -0.14896 -0.12801 -0.15382 -0.12408 -0.15868 -0.11968 C -0.15972 -0.11852 -0.16059 -0.1169 -0.16146 -0.11574 C -0.1625 -0.11042 -0.1651 -0.10533 -0.16441 -0.10023 C -0.16284 -0.08843 -0.16198 -0.07662 -0.15955 -0.06528 C -0.15868 -0.06065 -0.15659 -0.05648 -0.15469 -0.05232 C -0.14757 -0.03681 -0.13837 -0.02269 -0.13333 -0.00579 C -0.13038 0.0044 -0.13229 -0.00139 -0.1276 0.01111 C -0.125 0.02754 -0.12899 0.00764 -0.12274 0.02268 C -0.12031 0.02847 -0.11875 0.03495 -0.11684 0.04097 C -0.11649 0.04352 -0.11632 0.04606 -0.11597 0.04861 C -0.1125 0.07268 -0.11076 0.06875 -0.11684 0.09653 C -0.11719 0.09815 -0.11875 0.09838 -0.11979 0.09907 C -0.14687 0.09421 -0.1243 0.10116 -0.14219 0.09004 C -0.15191 0.08403 -0.16232 0.07893 -0.17222 0.07315 C -0.17482 0.07176 -0.17743 0.06967 -0.18003 0.06805 C -0.18229 0.06667 -0.18472 0.06597 -0.1868 0.06412 C -0.19323 0.05856 -0.19896 0.05162 -0.20521 0.04606 C -0.20712 0.04444 -0.2092 0.04282 -0.21111 0.04097 C -0.21284 0.03889 -0.21371 0.03542 -0.21597 0.03449 C -0.22951 0.02847 -0.22344 0.03009 -0.23333 0.02801 C -0.25052 0.02847 -0.26771 0.02778 -0.28489 0.02917 C -0.28732 0.0294 -0.28941 0.03194 -0.29166 0.0331 C -0.29288 0.03379 -0.29427 0.03379 -0.29548 0.03449 C -0.30104 0.03727 -0.30659 0.04028 -0.31198 0.04352 C -0.31337 0.04421 -0.31458 0.04537 -0.31597 0.04606 C -0.31805 0.04722 -0.32048 0.04768 -0.32274 0.04861 C -0.32916 0.05417 -0.33594 0.05926 -0.34219 0.06551 C -0.3434 0.06667 -0.34462 0.06805 -0.346 0.06944 C -0.34948 0.07245 -0.35295 0.07569 -0.35677 0.07847 C -0.35989 0.08079 -0.36649 0.08495 -0.36649 0.08518 C -0.36927 0.08958 -0.37257 0.09398 -0.37517 0.09907 C -0.37587 0.10069 -0.37621 0.10254 -0.37604 0.1044 C -0.37587 0.1125 -0.37569 0.12083 -0.37413 0.12893 C -0.37361 0.13148 -0.37222 0.13426 -0.37031 0.13542 C -0.36649 0.13773 -0.33923 0.15671 -0.32465 0.15741 C -0.30972 0.1581 -0.29496 0.1581 -0.28003 0.15856 L -0.15955 0.1625 C -0.15833 0.16296 -0.15677 0.16273 -0.15573 0.16389 C -0.15312 0.16643 -0.15121 0.16991 -0.14896 0.17292 C -0.14774 0.1743 -0.14635 0.17546 -0.14496 0.17685 C -0.14462 0.17801 -0.14462 0.17963 -0.14409 0.18055 C -0.14271 0.1831 -0.1408 0.18495 -0.13923 0.18704 C -0.13819 0.18866 -0.13732 0.19051 -0.13628 0.19236 C -0.13316 0.21065 -0.13246 0.21018 -0.13524 0.23634 C -0.13559 0.23819 -0.13698 0.23958 -0.13819 0.24028 C -0.14427 0.24352 -0.15052 0.24514 -0.15659 0.24792 C -0.15937 0.24907 -0.1618 0.25092 -0.16441 0.25185 C -0.16771 0.25278 -0.171 0.25278 -0.17413 0.25324 L -0.23055 0.25185 C -0.23923 0.25069 -0.24757 0.24699 -0.25573 0.24282 L -0.27326 0.23379 C -0.2776 0.22801 -0.27378 0.23171 -0.28489 0.22986 C -0.28646 0.22963 -0.28802 0.22893 -0.28975 0.22847 C -0.29392 0.22893 -0.31319 0.22454 -0.31979 0.23495 C -0.32048 0.23611 -0.32031 0.23773 -0.32083 0.23889 C -0.32135 0.24028 -0.32205 0.24143 -0.32274 0.24282 C -0.32309 0.24444 -0.32309 0.24629 -0.32361 0.24792 C -0.32413 0.24907 -0.325 0.25139 -0.32569 0.25046 L -0.32569 0.24537 L -0.32361 0.24537 " pathEditMode="relative" rAng="0" ptsTypes="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0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0CCF6F-DAA3-45C8-BA89-B435FFFEC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625" r="98375">
                        <a14:foregroundMark x1="8750" y1="33125" x2="8750" y2="33125"/>
                        <a14:foregroundMark x1="4750" y1="26250" x2="4750" y2="26250"/>
                        <a14:foregroundMark x1="1625" y1="30250" x2="1625" y2="30250"/>
                        <a14:foregroundMark x1="96625" y1="30500" x2="96625" y2="30500"/>
                        <a14:foregroundMark x1="98000" y1="61875" x2="98000" y2="61875"/>
                        <a14:foregroundMark x1="98375" y1="28125" x2="98375" y2="28125"/>
                      </a14:backgroundRemoval>
                    </a14:imgEffect>
                  </a14:imgLayer>
                </a14:imgProps>
              </a:ext>
            </a:extLst>
          </a:blip>
          <a:srcRect t="11151" b="12201"/>
          <a:stretch/>
        </p:blipFill>
        <p:spPr>
          <a:xfrm>
            <a:off x="1331640" y="260648"/>
            <a:ext cx="685800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9BDEF-209B-47B8-948F-49C90A468696}"/>
              </a:ext>
            </a:extLst>
          </p:cNvPr>
          <p:cNvSpPr txBox="1"/>
          <p:nvPr/>
        </p:nvSpPr>
        <p:spPr>
          <a:xfrm>
            <a:off x="1475656" y="548680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Список литературы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F2639-7BCC-4225-A120-44912C3A9431}"/>
              </a:ext>
            </a:extLst>
          </p:cNvPr>
          <p:cNvSpPr txBox="1"/>
          <p:nvPr/>
        </p:nvSpPr>
        <p:spPr>
          <a:xfrm>
            <a:off x="827584" y="2420888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https://yandex.ru/images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https://www.google.com/search?q=%D0%BA%D0%B0%D1%80%D1%82%D0%B8%D0%BD%D0%BA%D0%B8+%D0%B4%D0%BB%D1%8F+%D0%B4%D0%B5%D1%82%D0%B5%D0%B9+%D0%B7%D0%B0%D1%89%D0%B8%D1%82%D0%BD%D0%B8%D0%BA%D0%B8+%D0%BE%D1%82%D0%B5%D1%87%D0%B5%D1%81%D1%82%D0%B2%D0%B0&amp;tbm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3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D1C76D6-92E1-4235-9FAD-98A820FC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6123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Игра «Отгадай  и подбери»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DEE1DA8-004D-468E-81B0-220A836A0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71" b="92857" l="10000" r="90000">
                        <a14:foregroundMark x1="42429" y1="8714" x2="42429" y2="8714"/>
                        <a14:foregroundMark x1="49571" y1="4857" x2="49571" y2="4857"/>
                        <a14:foregroundMark x1="33571" y1="90143" x2="33571" y2="90143"/>
                        <a14:foregroundMark x1="36429" y1="88143" x2="36429" y2="88143"/>
                        <a14:foregroundMark x1="63571" y1="92857" x2="63571" y2="92857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309018" y="1600200"/>
            <a:ext cx="4525963" cy="4525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B272D-B8AF-4F4B-BE65-AFAFF5DA8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648" y="900761"/>
            <a:ext cx="3168352" cy="2286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D3BE72-0A2F-41B5-985A-7DA8600A9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86" y="1071135"/>
            <a:ext cx="2621507" cy="1438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0D6BD3-1015-4E4A-B6F4-13BBE76F49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47" r="6738" b="10214"/>
          <a:stretch/>
        </p:blipFill>
        <p:spPr>
          <a:xfrm>
            <a:off x="6296633" y="4119978"/>
            <a:ext cx="2530623" cy="22286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90AB62-340F-48C3-83C1-4CB215BFA3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357" t="26070" r="10266" b="25795"/>
          <a:stretch/>
        </p:blipFill>
        <p:spPr>
          <a:xfrm>
            <a:off x="260986" y="4293096"/>
            <a:ext cx="3140013" cy="20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2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2B16F8-65D4-438F-B856-4EA51B530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07" b="97442" l="5096" r="94268">
                        <a14:foregroundMark x1="69427" y1="7907" x2="69427" y2="7907"/>
                        <a14:foregroundMark x1="74522" y1="44419" x2="74522" y2="44419"/>
                        <a14:foregroundMark x1="84076" y1="43721" x2="84076" y2="43721"/>
                        <a14:foregroundMark x1="86624" y1="45581" x2="86624" y2="45581"/>
                        <a14:foregroundMark x1="83439" y1="64186" x2="83439" y2="64186"/>
                        <a14:foregroundMark x1="94904" y1="66512" x2="94904" y2="66512"/>
                        <a14:foregroundMark x1="70064" y1="93721" x2="70064" y2="93721"/>
                        <a14:foregroundMark x1="6369" y1="64419" x2="6369" y2="64419"/>
                        <a14:foregroundMark x1="24204" y1="95814" x2="24204" y2="95814"/>
                        <a14:foregroundMark x1="73885" y1="97442" x2="73885" y2="97442"/>
                        <a14:foregroundMark x1="50318" y1="36047" x2="50318" y2="36047"/>
                        <a14:foregroundMark x1="42675" y1="40000" x2="42675" y2="4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9336" y="498633"/>
            <a:ext cx="2339343" cy="61138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0DF6D5-59B9-4314-8C03-9131CC677C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380" t="11760" r="15581" b="12844"/>
          <a:stretch/>
        </p:blipFill>
        <p:spPr>
          <a:xfrm>
            <a:off x="6236840" y="794378"/>
            <a:ext cx="2339344" cy="19442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75A2EDA-9D24-4960-8467-000159C49A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58" t="7191" r="7158" b="6513"/>
          <a:stretch/>
        </p:blipFill>
        <p:spPr>
          <a:xfrm>
            <a:off x="6236840" y="4109198"/>
            <a:ext cx="2430511" cy="19455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1DF7501-8536-4C30-99CA-280D0AC4D0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896" y="980728"/>
            <a:ext cx="3145809" cy="205453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74CFDB-0A31-4CFA-8FBC-1DB54E206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27" y="3429000"/>
            <a:ext cx="3381710" cy="2585354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36142C3-41EA-4193-B7E3-9DE45B7E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5500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Игра «Отгадай  и подбери»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3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2AB45-23BF-4B6D-BC87-923F3069A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Игра «Отгадай  и подбери»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A8EF8E4-9C2C-4979-A1D4-55EDA75BCAC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619541" y="1377612"/>
            <a:ext cx="2535237" cy="51482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CBC10B-6EE7-41E7-AECB-5F64FFEA6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334" y="908720"/>
            <a:ext cx="2467153" cy="19653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06D4F7-3413-4AA3-8E2C-8BAA75D55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3951744"/>
            <a:ext cx="2144075" cy="22218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39AE92-FD71-47E9-B31A-AC5ED9BA2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96" y="3469748"/>
            <a:ext cx="2757531" cy="27163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E3DC3B-A764-45F8-8C32-790FCE71DA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42" r="8968" b="8813"/>
          <a:stretch/>
        </p:blipFill>
        <p:spPr>
          <a:xfrm>
            <a:off x="0" y="908720"/>
            <a:ext cx="322461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F1B31F6-6025-4810-B7E1-54CE3C13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09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Игра «Отгадай  и подбери»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56671B9-F512-42C7-B132-ACC9EC14892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0000" l="10000" r="90000">
                        <a14:foregroundMark x1="48047" y1="9722" x2="48047" y2="9722"/>
                        <a14:foregroundMark x1="45234" y1="8194" x2="45234" y2="8194"/>
                        <a14:foregroundMark x1="47813" y1="5278" x2="47813" y2="5278"/>
                        <a14:foregroundMark x1="55703" y1="19167" x2="55703" y2="19167"/>
                        <a14:foregroundMark x1="40156" y1="24444" x2="40156" y2="24444"/>
                      </a14:backgroundRemoval>
                    </a14:imgEffect>
                  </a14:imgLayer>
                </a14:imgProps>
              </a:ext>
            </a:extLst>
          </a:blip>
          <a:srcRect l="39261" r="41051" b="40501"/>
          <a:stretch/>
        </p:blipFill>
        <p:spPr>
          <a:xfrm>
            <a:off x="3635623" y="1412776"/>
            <a:ext cx="2736850" cy="46513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6CD06D-7450-4FD5-9A83-653158C8B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90" y="932729"/>
            <a:ext cx="2342660" cy="21602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677E59-4029-4394-8228-2194714F2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3573016"/>
            <a:ext cx="1235796" cy="29007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9C4E2E-433C-41CB-8C92-0CB88E212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856" y="906605"/>
            <a:ext cx="2410435" cy="25223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BA200E-B235-4C84-89CE-CFE313C37D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92" y="3573016"/>
            <a:ext cx="2578222" cy="27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47976-9FFF-4AAC-8192-2AD0F99E8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121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Игра «Отгадай  и подбери»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0007BFE-DFDF-41A3-BF3A-BD90E67446C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254" b="96931" l="27506" r="45716">
                        <a14:foregroundMark x1="37189" y1="71480" x2="37189" y2="71480"/>
                        <a14:foregroundMark x1="38132" y1="70698" x2="38132" y2="70698"/>
                        <a14:foregroundMark x1="39332" y1="71901" x2="39332" y2="71901"/>
                        <a14:foregroundMark x1="37918" y1="69314" x2="37918" y2="69314"/>
                        <a14:foregroundMark x1="39075" y1="96931" x2="39075" y2="96931"/>
                        <a14:foregroundMark x1="38560" y1="96450" x2="38560" y2="96450"/>
                        <a14:foregroundMark x1="37746" y1="96570" x2="37746" y2="96570"/>
                        <a14:foregroundMark x1="31620" y1="96751" x2="31620" y2="96751"/>
                        <a14:backgroundMark x1="38218" y1="77617" x2="38218" y2="77617"/>
                      </a14:backgroundRemoval>
                    </a14:imgEffect>
                  </a14:imgLayer>
                </a14:imgProps>
              </a:ext>
            </a:extLst>
          </a:blip>
          <a:srcRect l="28234" t="68013" r="57271" b="1806"/>
          <a:stretch/>
        </p:blipFill>
        <p:spPr>
          <a:xfrm>
            <a:off x="3019641" y="1675328"/>
            <a:ext cx="2957513" cy="4384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F66906-A013-4400-906B-72DE29148C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6" t="27985" r="9390" b="31717"/>
          <a:stretch/>
        </p:blipFill>
        <p:spPr>
          <a:xfrm>
            <a:off x="5796136" y="1052736"/>
            <a:ext cx="3176431" cy="2088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AA5725-CA13-492B-9EAD-761D47FC2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241141"/>
            <a:ext cx="2593018" cy="21878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3F45FD-25E5-4D2D-A90B-0B94122CEA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148" b="5074"/>
          <a:stretch/>
        </p:blipFill>
        <p:spPr>
          <a:xfrm>
            <a:off x="6767139" y="4005064"/>
            <a:ext cx="1919671" cy="20882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222520-B932-4A23-95B5-19758CF74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4365104"/>
            <a:ext cx="2448272" cy="20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2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CFDA2-4464-45B3-A32A-B191DCCC8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7751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Подбери головной убор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29F5852-F4B2-4B89-A6D5-21CE18686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9" b="96266" l="5231" r="94154">
                        <a14:foregroundMark x1="9231" y1="23651" x2="9231" y2="23651"/>
                        <a14:foregroundMark x1="5538" y1="20124" x2="5538" y2="20124"/>
                        <a14:foregroundMark x1="94154" y1="45643" x2="94154" y2="45643"/>
                        <a14:foregroundMark x1="57538" y1="57884" x2="57538" y2="57884"/>
                        <a14:foregroundMark x1="65231" y1="96266" x2="65231" y2="96266"/>
                        <a14:foregroundMark x1="25538" y1="95643" x2="25538" y2="95643"/>
                        <a14:foregroundMark x1="76000" y1="95643" x2="76000" y2="95643"/>
                        <a14:foregroundMark x1="19077" y1="95228" x2="19077" y2="95228"/>
                        <a14:foregroundMark x1="39692" y1="94398" x2="39692" y2="94398"/>
                        <a14:backgroundMark x1="79077" y1="16183" x2="79077" y2="16183"/>
                        <a14:backgroundMark x1="80000" y1="25726" x2="80000" y2="25726"/>
                        <a14:backgroundMark x1="75385" y1="22407" x2="75385" y2="22407"/>
                        <a14:backgroundMark x1="42769" y1="16390" x2="42769" y2="163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72" y="3193307"/>
            <a:ext cx="2272691" cy="33705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FFFB76-E18D-48BB-AFBC-3A5BC2CB5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49" b="89627" l="9538" r="89538">
                        <a14:foregroundMark x1="63692" y1="8299" x2="63692" y2="8299"/>
                        <a14:foregroundMark x1="63692" y1="4149" x2="63692" y2="4149"/>
                        <a14:backgroundMark x1="24923" y1="34232" x2="24923" y2="34232"/>
                        <a14:backgroundMark x1="20923" y1="28838" x2="20923" y2="28838"/>
                        <a14:backgroundMark x1="25846" y1="22614" x2="25846" y2="22614"/>
                        <a14:backgroundMark x1="25846" y1="23859" x2="25846" y2="23859"/>
                        <a14:backgroundMark x1="21846" y1="29461" x2="22154" y2="30913"/>
                        <a14:backgroundMark x1="22154" y1="34232" x2="22154" y2="34232"/>
                        <a14:backgroundMark x1="22154" y1="39212" x2="22154" y2="39212"/>
                        <a14:backgroundMark x1="32923" y1="43776" x2="63692" y2="43154"/>
                        <a14:backgroundMark x1="63692" y1="43154" x2="73538" y2="59751"/>
                        <a14:backgroundMark x1="73538" y1="59751" x2="57538" y2="72199"/>
                        <a14:backgroundMark x1="57538" y1="72199" x2="48615" y2="73859"/>
                        <a14:backgroundMark x1="22462" y1="35477" x2="41538" y2="46888"/>
                        <a14:backgroundMark x1="41538" y1="46888" x2="60000" y2="34647"/>
                        <a14:backgroundMark x1="60000" y1="34647" x2="82769" y2="43983"/>
                        <a14:backgroundMark x1="82769" y1="43983" x2="77846" y2="58506"/>
                        <a14:backgroundMark x1="58769" y1="22199" x2="53538" y2="25519"/>
                        <a14:backgroundMark x1="51385" y1="20954" x2="51385" y2="30498"/>
                        <a14:backgroundMark x1="68615" y1="23444" x2="68615" y2="23444"/>
                        <a14:backgroundMark x1="54462" y1="31950" x2="54462" y2="31950"/>
                        <a14:backgroundMark x1="62154" y1="28216" x2="62154" y2="28216"/>
                        <a14:backgroundMark x1="64615" y1="24066" x2="64615" y2="24066"/>
                        <a14:backgroundMark x1="64615" y1="22614" x2="64615" y2="22614"/>
                        <a14:backgroundMark x1="48000" y1="18257" x2="65231" y2="29876"/>
                        <a14:backgroundMark x1="65231" y1="29876" x2="61231" y2="31535"/>
                        <a14:backgroundMark x1="39692" y1="38797" x2="39692" y2="38797"/>
                        <a14:backgroundMark x1="44000" y1="56017" x2="44000" y2="56017"/>
                        <a14:backgroundMark x1="43077" y1="65975" x2="43077" y2="65975"/>
                        <a14:backgroundMark x1="37846" y1="76556" x2="37846" y2="76556"/>
                        <a14:backgroundMark x1="35077" y1="83610" x2="35077" y2="83610"/>
                        <a14:backgroundMark x1="34769" y1="81120" x2="58769" y2="48133"/>
                        <a14:backgroundMark x1="84000" y1="40664" x2="84000" y2="40664"/>
                        <a14:backgroundMark x1="81846" y1="53320" x2="81846" y2="53320"/>
                        <a14:backgroundMark x1="80923" y1="57884" x2="80923" y2="57884"/>
                        <a14:backgroundMark x1="86769" y1="51452" x2="86769" y2="51452"/>
                        <a14:backgroundMark x1="87077" y1="44606" x2="87077" y2="44606"/>
                        <a14:backgroundMark x1="84923" y1="52697" x2="84923" y2="52697"/>
                        <a14:backgroundMark x1="86154" y1="41909" x2="86154" y2="41909"/>
                        <a14:backgroundMark x1="82154" y1="40041" x2="82154" y2="40041"/>
                        <a14:backgroundMark x1="78154" y1="38589" x2="78154" y2="38589"/>
                        <a14:backgroundMark x1="45538" y1="40041" x2="45538" y2="40041"/>
                        <a14:backgroundMark x1="52615" y1="35477" x2="52615" y2="35477"/>
                        <a14:backgroundMark x1="43692" y1="36722" x2="43692" y2="36722"/>
                        <a14:backgroundMark x1="44923" y1="51867" x2="44923" y2="51867"/>
                        <a14:backgroundMark x1="40615" y1="69087" x2="40615" y2="69087"/>
                        <a14:backgroundMark x1="31077" y1="79668" x2="31077" y2="79668"/>
                        <a14:backgroundMark x1="35077" y1="82988" x2="35077" y2="82988"/>
                        <a14:backgroundMark x1="37538" y1="82573" x2="38154" y2="80913"/>
                        <a14:backgroundMark x1="41538" y1="77593" x2="41538" y2="77593"/>
                      </a14:backgroundRemoval>
                    </a14:imgEffect>
                  </a14:imgLayer>
                </a14:imgProps>
              </a:ext>
            </a:extLst>
          </a:blip>
          <a:srcRect l="29074" b="57351"/>
          <a:stretch/>
        </p:blipFill>
        <p:spPr>
          <a:xfrm>
            <a:off x="7173847" y="1594548"/>
            <a:ext cx="1647543" cy="1469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46B813-3D3B-467E-AB74-3D73EFA006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21" b="89981" l="9967" r="89701">
                        <a14:foregroundMark x1="46179" y1="7421" x2="46179" y2="7421"/>
                        <a14:backgroundMark x1="20266" y1="46939" x2="20266" y2="46939"/>
                        <a14:backgroundMark x1="37542" y1="38590" x2="61462" y2="31911"/>
                        <a14:backgroundMark x1="61462" y1="31911" x2="62126" y2="49165"/>
                        <a14:backgroundMark x1="62126" y1="49165" x2="30897" y2="58442"/>
                        <a14:backgroundMark x1="30897" y1="58442" x2="28239" y2="73469"/>
                        <a14:backgroundMark x1="28239" y1="73469" x2="67442" y2="64935"/>
                        <a14:backgroundMark x1="71761" y1="39889" x2="80731" y2="29685"/>
                        <a14:backgroundMark x1="52492" y1="19852" x2="52492" y2="19852"/>
                        <a14:backgroundMark x1="44186" y1="23191" x2="57475" y2="21521"/>
                        <a14:backgroundMark x1="47176" y1="19109" x2="57475" y2="16327"/>
                        <a14:backgroundMark x1="43854" y1="16327" x2="45847" y2="26160"/>
                        <a14:backgroundMark x1="38870" y1="17996" x2="38870" y2="17996"/>
                        <a14:backgroundMark x1="44186" y1="15770" x2="44186" y2="15770"/>
                        <a14:backgroundMark x1="46179" y1="14657" x2="48173" y2="14286"/>
                        <a14:backgroundMark x1="51163" y1="14286" x2="53156" y2="13915"/>
                        <a14:backgroundMark x1="57807" y1="14286" x2="57807" y2="14286"/>
                        <a14:backgroundMark x1="60797" y1="15770" x2="60797" y2="15770"/>
                        <a14:backgroundMark x1="34551" y1="43970" x2="32558" y2="44527"/>
                        <a14:backgroundMark x1="15282" y1="54174" x2="15282" y2="54174"/>
                        <a14:backgroundMark x1="20598" y1="48237" x2="21927" y2="47124"/>
                        <a14:backgroundMark x1="29900" y1="41187" x2="29900" y2="41187"/>
                        <a14:backgroundMark x1="51495" y1="61781" x2="51495" y2="61781"/>
                        <a14:backgroundMark x1="66445" y1="74397" x2="66445" y2="74397"/>
                        <a14:backgroundMark x1="62791" y1="61410" x2="62791" y2="61410"/>
                        <a14:backgroundMark x1="45183" y1="62338" x2="45183" y2="60853"/>
                        <a14:backgroundMark x1="51495" y1="30612" x2="51495" y2="30612"/>
                        <a14:backgroundMark x1="40532" y1="29314" x2="40532" y2="29314"/>
                        <a14:backgroundMark x1="47176" y1="31725" x2="47176" y2="31725"/>
                        <a14:backgroundMark x1="48837" y1="31169" x2="48837" y2="31169"/>
                        <a14:backgroundMark x1="59801" y1="29314" x2="59801" y2="29314"/>
                      </a14:backgroundRemoval>
                    </a14:imgEffect>
                  </a14:imgLayer>
                </a14:imgProps>
              </a:ext>
            </a:extLst>
          </a:blip>
          <a:srcRect l="18738" r="26327" b="65217"/>
          <a:stretch/>
        </p:blipFill>
        <p:spPr>
          <a:xfrm>
            <a:off x="423617" y="1524706"/>
            <a:ext cx="1152128" cy="13062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088065-8797-4176-B6AF-9225177F8E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62" b="93878" l="2658" r="96678">
                        <a14:foregroundMark x1="83056" y1="20223" x2="83056" y2="20223"/>
                        <a14:foregroundMark x1="89701" y1="17996" x2="89701" y2="17996"/>
                        <a14:foregroundMark x1="96678" y1="18367" x2="96678" y2="18367"/>
                        <a14:foregroundMark x1="9635" y1="55844" x2="9635" y2="55844"/>
                        <a14:foregroundMark x1="3322" y1="54174" x2="3322" y2="54174"/>
                        <a14:foregroundMark x1="44850" y1="51763" x2="44850" y2="51763"/>
                        <a14:foregroundMark x1="67442" y1="88868" x2="67442" y2="88868"/>
                        <a14:foregroundMark x1="27575" y1="87199" x2="27575" y2="87199"/>
                        <a14:foregroundMark x1="21595" y1="89981" x2="21595" y2="89981"/>
                        <a14:foregroundMark x1="25914" y1="89610" x2="25914" y2="89610"/>
                        <a14:foregroundMark x1="28904" y1="85343" x2="28904" y2="85343"/>
                        <a14:foregroundMark x1="29900" y1="82931" x2="29900" y2="82931"/>
                        <a14:foregroundMark x1="20598" y1="92393" x2="20598" y2="92393"/>
                        <a14:foregroundMark x1="73090" y1="93878" x2="73090" y2="93878"/>
                      </a14:backgroundRemoval>
                    </a14:imgEffect>
                  </a14:imgLayer>
                </a14:imgProps>
              </a:ext>
            </a:extLst>
          </a:blip>
          <a:srcRect t="6251"/>
          <a:stretch/>
        </p:blipFill>
        <p:spPr>
          <a:xfrm>
            <a:off x="2179426" y="3346172"/>
            <a:ext cx="2042860" cy="34294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684B49-BDB4-43A2-8EEE-F67E28F01F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07" b="97959" l="7512" r="93897">
                        <a14:foregroundMark x1="61502" y1="7792" x2="61502" y2="7792"/>
                        <a14:foregroundMark x1="63380" y1="17811" x2="63380" y2="17811"/>
                        <a14:foregroundMark x1="93897" y1="68275" x2="93897" y2="68275"/>
                        <a14:foregroundMark x1="43662" y1="36920" x2="43662" y2="36920"/>
                        <a14:foregroundMark x1="7512" y1="63636" x2="7512" y2="63636"/>
                        <a14:foregroundMark x1="32864" y1="93506" x2="32864" y2="93506"/>
                        <a14:foregroundMark x1="73239" y1="96660" x2="73239" y2="96660"/>
                        <a14:foregroundMark x1="20657" y1="95918" x2="20657" y2="94991"/>
                        <a14:foregroundMark x1="79812" y1="97959" x2="79812" y2="97959"/>
                        <a14:foregroundMark x1="28169" y1="95918" x2="28169" y2="95918"/>
                        <a14:foregroundMark x1="22066" y1="96846" x2="22066" y2="96846"/>
                        <a14:backgroundMark x1="48357" y1="9647" x2="48357" y2="9647"/>
                        <a14:backgroundMark x1="55869" y1="9462" x2="55869" y2="9462"/>
                        <a14:backgroundMark x1="56808" y1="9091" x2="59624" y2="8534"/>
                      </a14:backgroundRemoval>
                    </a14:imgEffect>
                  </a14:imgLayer>
                </a14:imgProps>
              </a:ext>
            </a:extLst>
          </a:blip>
          <a:srcRect t="8384"/>
          <a:stretch/>
        </p:blipFill>
        <p:spPr>
          <a:xfrm>
            <a:off x="4204531" y="3346172"/>
            <a:ext cx="1428068" cy="33107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A80C0C-95BB-4CC5-B5F1-F40031395F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63" b="89981" l="9859" r="89671">
                        <a14:foregroundMark x1="53991" y1="8163" x2="53991" y2="8163"/>
                        <a14:backgroundMark x1="35211" y1="19295" x2="65258" y2="29499"/>
                        <a14:backgroundMark x1="65258" y1="29499" x2="64789" y2="41187"/>
                        <a14:backgroundMark x1="37559" y1="16512" x2="61972" y2="20037"/>
                        <a14:backgroundMark x1="46948" y1="37291" x2="15962" y2="57328"/>
                        <a14:backgroundMark x1="67606" y1="44156" x2="47418" y2="67161"/>
                        <a14:backgroundMark x1="51643" y1="41744" x2="34742" y2="61967"/>
                        <a14:backgroundMark x1="38028" y1="70130" x2="33803" y2="82004"/>
                        <a14:backgroundMark x1="68075" y1="77180" x2="71362" y2="89054"/>
                        <a14:backgroundMark x1="82629" y1="63636" x2="82629" y2="63636"/>
                        <a14:backgroundMark x1="72770" y1="47124" x2="72770" y2="47124"/>
                        <a14:backgroundMark x1="73709" y1="50649" x2="73709" y2="50649"/>
                        <a14:backgroundMark x1="69014" y1="63265" x2="69014" y2="63265"/>
                        <a14:backgroundMark x1="69014" y1="69573" x2="69014" y2="69573"/>
                        <a14:backgroundMark x1="64789" y1="62152" x2="64789" y2="62152"/>
                        <a14:backgroundMark x1="65258" y1="54360" x2="65258" y2="54360"/>
                        <a14:backgroundMark x1="69014" y1="53618" x2="72300" y2="53618"/>
                        <a14:backgroundMark x1="75587" y1="53618" x2="75587" y2="53618"/>
                        <a14:backgroundMark x1="75587" y1="17440" x2="75587" y2="17440"/>
                        <a14:backgroundMark x1="71362" y1="18924" x2="71362" y2="18924"/>
                      </a14:backgroundRemoval>
                    </a14:imgEffect>
                  </a14:imgLayer>
                </a14:imgProps>
              </a:ext>
            </a:extLst>
          </a:blip>
          <a:srcRect l="27895" r="16086" b="80206"/>
          <a:stretch/>
        </p:blipFill>
        <p:spPr>
          <a:xfrm>
            <a:off x="1782389" y="1533338"/>
            <a:ext cx="1148211" cy="10266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653C78-E48F-40B6-9852-FA5866613A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59" b="89861" l="9677" r="89919">
                        <a14:foregroundMark x1="33065" y1="6759" x2="33065" y2="6759"/>
                        <a14:foregroundMark x1="57661" y1="9742" x2="57661" y2="9742"/>
                        <a14:foregroundMark x1="74194" y1="11928" x2="74194" y2="11928"/>
                        <a14:foregroundMark x1="88306" y1="12326" x2="88306" y2="12326"/>
                        <a14:foregroundMark x1="84677" y1="7356" x2="84677" y2="7356"/>
                        <a14:backgroundMark x1="41935" y1="15706" x2="36290" y2="37575"/>
                        <a14:backgroundMark x1="36290" y1="37575" x2="43145" y2="53877"/>
                        <a14:backgroundMark x1="43145" y1="53877" x2="35081" y2="71769"/>
                        <a14:backgroundMark x1="35081" y1="71769" x2="24194" y2="80318"/>
                        <a14:backgroundMark x1="60081" y1="39563" x2="64516" y2="82505"/>
                        <a14:backgroundMark x1="64516" y1="82505" x2="65726" y2="85288"/>
                        <a14:backgroundMark x1="25806" y1="34791" x2="21371" y2="46521"/>
                        <a14:backgroundMark x1="74597" y1="37972" x2="74597" y2="37972"/>
                        <a14:backgroundMark x1="49597" y1="45527" x2="49597" y2="45527"/>
                        <a14:backgroundMark x1="76613" y1="43340" x2="76613" y2="43340"/>
                        <a14:backgroundMark x1="58065" y1="33797" x2="58065" y2="33797"/>
                        <a14:backgroundMark x1="74597" y1="42942" x2="74597" y2="42942"/>
                        <a14:backgroundMark x1="74597" y1="42346" x2="74597" y2="42346"/>
                        <a14:backgroundMark x1="70161" y1="38966" x2="70161" y2="38966"/>
                        <a14:backgroundMark x1="69355" y1="37575" x2="69355" y2="37575"/>
                        <a14:backgroundMark x1="48790" y1="44334" x2="48790" y2="44334"/>
                        <a14:backgroundMark x1="58871" y1="33201" x2="58871" y2="33201"/>
                        <a14:backgroundMark x1="31855" y1="33201" x2="31855" y2="33201"/>
                        <a14:backgroundMark x1="61290" y1="33797" x2="61290" y2="33797"/>
                        <a14:backgroundMark x1="56452" y1="31014" x2="56452" y2="31014"/>
                        <a14:backgroundMark x1="42339" y1="25646" x2="42339" y2="25646"/>
                        <a14:backgroundMark x1="49597" y1="20477" x2="49597" y2="20477"/>
                        <a14:backgroundMark x1="47177" y1="18091" x2="47177" y2="18091"/>
                        <a14:backgroundMark x1="52823" y1="21272" x2="52823" y2="21272"/>
                        <a14:backgroundMark x1="49597" y1="15706" x2="49597" y2="15706"/>
                        <a14:backgroundMark x1="46371" y1="12525" x2="46371" y2="12525"/>
                        <a14:backgroundMark x1="37500" y1="14513" x2="37500" y2="14513"/>
                        <a14:backgroundMark x1="33468" y1="16302" x2="33468" y2="16302"/>
                        <a14:backgroundMark x1="29032" y1="18091" x2="29032" y2="18091"/>
                        <a14:backgroundMark x1="33468" y1="45527" x2="33468" y2="45527"/>
                        <a14:backgroundMark x1="24597" y1="19284" x2="24597" y2="19284"/>
                      </a14:backgroundRemoval>
                    </a14:imgEffect>
                  </a14:imgLayer>
                </a14:imgProps>
              </a:ext>
            </a:extLst>
          </a:blip>
          <a:srcRect b="75830"/>
          <a:stretch/>
        </p:blipFill>
        <p:spPr>
          <a:xfrm>
            <a:off x="3180134" y="1560354"/>
            <a:ext cx="1898161" cy="9305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B08075-B420-4331-9FE5-0043407C550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67" b="95825" l="8871" r="89113">
                        <a14:foregroundMark x1="39516" y1="6163" x2="39516" y2="6163"/>
                        <a14:foregroundMark x1="26210" y1="93042" x2="26210" y2="93042"/>
                        <a14:foregroundMark x1="65323" y1="93042" x2="65323" y2="93042"/>
                        <a14:foregroundMark x1="31855" y1="94632" x2="31855" y2="94632"/>
                        <a14:foregroundMark x1="35081" y1="95825" x2="35081" y2="95825"/>
                        <a14:backgroundMark x1="33468" y1="7753" x2="33468" y2="7753"/>
                        <a14:backgroundMark x1="19355" y1="18091" x2="19355" y2="18091"/>
                        <a14:backgroundMark x1="21371" y1="14115" x2="21371" y2="14115"/>
                        <a14:backgroundMark x1="42742" y1="7753" x2="42742" y2="7753"/>
                        <a14:backgroundMark x1="49597" y1="8946" x2="49597" y2="8946"/>
                        <a14:backgroundMark x1="56452" y1="10139" x2="56452" y2="10139"/>
                        <a14:backgroundMark x1="50806" y1="8549" x2="50806" y2="8549"/>
                        <a14:backgroundMark x1="72177" y1="11531" x2="72177" y2="11531"/>
                        <a14:backgroundMark x1="73387" y1="14513" x2="73387" y2="14513"/>
                        <a14:backgroundMark x1="41129" y1="6561" x2="41129" y2="6561"/>
                        <a14:backgroundMark x1="33468" y1="9344" x2="33468" y2="9344"/>
                        <a14:backgroundMark x1="67339" y1="16302" x2="67339" y2="16302"/>
                      </a14:backgroundRemoval>
                    </a14:imgEffect>
                  </a14:imgLayer>
                </a14:imgProps>
              </a:ext>
            </a:extLst>
          </a:blip>
          <a:srcRect t="6203"/>
          <a:stretch/>
        </p:blipFill>
        <p:spPr>
          <a:xfrm>
            <a:off x="5520606" y="3371036"/>
            <a:ext cx="1776556" cy="33797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1CAC6E-2767-430F-BB91-5ECD510523A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64" b="89847" l="9416" r="89610">
                        <a14:foregroundMark x1="43506" y1="8046" x2="43506" y2="8046"/>
                        <a14:foregroundMark x1="36364" y1="8429" x2="36364" y2="8429"/>
                        <a14:foregroundMark x1="39935" y1="5364" x2="39935" y2="5364"/>
                        <a14:backgroundMark x1="21104" y1="38506" x2="47403" y2="35441"/>
                        <a14:backgroundMark x1="47403" y1="35441" x2="44481" y2="68391"/>
                        <a14:backgroundMark x1="44481" y1="68391" x2="46104" y2="70498"/>
                        <a14:backgroundMark x1="29545" y1="59962" x2="25325" y2="81226"/>
                        <a14:backgroundMark x1="37338" y1="29885" x2="37338" y2="29885"/>
                        <a14:backgroundMark x1="37662" y1="23372" x2="37662" y2="23372"/>
                        <a14:backgroundMark x1="36688" y1="18966" x2="36688" y2="18966"/>
                        <a14:backgroundMark x1="33442" y1="17625" x2="33442" y2="17625"/>
                        <a14:backgroundMark x1="30195" y1="16667" x2="42857" y2="25670"/>
                        <a14:backgroundMark x1="35714" y1="18774" x2="52922" y2="18199"/>
                        <a14:backgroundMark x1="33117" y1="14751" x2="33117" y2="14751"/>
                        <a14:backgroundMark x1="31169" y1="21456" x2="31169" y2="21456"/>
                        <a14:backgroundMark x1="44481" y1="23946" x2="44481" y2="23946"/>
                        <a14:backgroundMark x1="45779" y1="23946" x2="45779" y2="23946"/>
                        <a14:backgroundMark x1="52922" y1="23372" x2="52922" y2="23372"/>
                        <a14:backgroundMark x1="40909" y1="25862" x2="40909" y2="25862"/>
                        <a14:backgroundMark x1="34740" y1="27969" x2="34740" y2="27969"/>
                        <a14:backgroundMark x1="31169" y1="25096" x2="31169" y2="25096"/>
                        <a14:backgroundMark x1="23052" y1="19732" x2="31494" y2="26245"/>
                        <a14:backgroundMark x1="29221" y1="31226" x2="17857" y2="38697"/>
                        <a14:backgroundMark x1="50974" y1="64943" x2="58117" y2="74713"/>
                        <a14:backgroundMark x1="25325" y1="64943" x2="20779" y2="72222"/>
                        <a14:backgroundMark x1="29545" y1="52682" x2="29545" y2="52682"/>
                        <a14:backgroundMark x1="54870" y1="79502" x2="54870" y2="79502"/>
                        <a14:backgroundMark x1="53247" y1="77011" x2="53247" y2="77011"/>
                        <a14:backgroundMark x1="50974" y1="78736" x2="50974" y2="78736"/>
                        <a14:backgroundMark x1="68506" y1="46552" x2="68506" y2="46552"/>
                        <a14:backgroundMark x1="69805" y1="44828" x2="69805" y2="44828"/>
                        <a14:backgroundMark x1="69805" y1="44828" x2="69805" y2="44828"/>
                        <a14:backgroundMark x1="69805" y1="44828" x2="69805" y2="44828"/>
                        <a14:backgroundMark x1="73701" y1="47126" x2="73701" y2="47126"/>
                        <a14:backgroundMark x1="58117" y1="42720" x2="58117" y2="42720"/>
                        <a14:backgroundMark x1="58442" y1="44636" x2="58442" y2="44636"/>
                        <a14:backgroundMark x1="25325" y1="53640" x2="25325" y2="53640"/>
                        <a14:backgroundMark x1="63312" y1="49042" x2="63312" y2="49042"/>
                        <a14:backgroundMark x1="25325" y1="53640" x2="25325" y2="53640"/>
                        <a14:backgroundMark x1="18831" y1="62261" x2="18831" y2="62261"/>
                        <a14:backgroundMark x1="43831" y1="31801" x2="43831" y2="31801"/>
                        <a14:backgroundMark x1="62338" y1="46360" x2="63636" y2="46360"/>
                        <a14:backgroundMark x1="46104" y1="14368" x2="46104" y2="14368"/>
                        <a14:backgroundMark x1="25974" y1="15900" x2="25974" y2="15900"/>
                        <a14:backgroundMark x1="17857" y1="77011" x2="17857" y2="77011"/>
                        <a14:backgroundMark x1="58117" y1="36015" x2="58117" y2="36015"/>
                      </a14:backgroundRemoval>
                    </a14:imgEffect>
                  </a14:imgLayer>
                </a14:imgProps>
              </a:ext>
            </a:extLst>
          </a:blip>
          <a:srcRect l="15486" r="30827" b="79478"/>
          <a:stretch/>
        </p:blipFill>
        <p:spPr>
          <a:xfrm>
            <a:off x="5652120" y="1591764"/>
            <a:ext cx="1404417" cy="9098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CF038B-9D7B-4E8E-A416-85BE0B5BDBA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2" b="95594" l="4221" r="89286">
                        <a14:foregroundMark x1="7468" y1="43103" x2="7468" y2="43103"/>
                        <a14:foregroundMark x1="4545" y1="40996" x2="4545" y2="40996"/>
                        <a14:foregroundMark x1="4221" y1="42720" x2="4221" y2="42720"/>
                        <a14:foregroundMark x1="89935" y1="29693" x2="89935" y2="29693"/>
                        <a14:foregroundMark x1="17857" y1="84674" x2="17857" y2="84674"/>
                        <a14:foregroundMark x1="21753" y1="93487" x2="21753" y2="93487"/>
                        <a14:foregroundMark x1="67532" y1="94444" x2="67532" y2="94444"/>
                        <a14:foregroundMark x1="14610" y1="95594" x2="14610" y2="95594"/>
                      </a14:backgroundRemoval>
                    </a14:imgEffect>
                  </a14:imgLayer>
                </a14:imgProps>
              </a:ext>
            </a:extLst>
          </a:blip>
          <a:srcRect r="4259"/>
          <a:stretch/>
        </p:blipFill>
        <p:spPr>
          <a:xfrm>
            <a:off x="7101140" y="3041371"/>
            <a:ext cx="2042860" cy="361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0.00023 C 0.00226 -1.11111E-6 0.01233 0.00093 0.01563 0.00208 C 0.02188 0.00417 0.01945 0.0044 0.02466 0.00556 C 0.02709 0.00625 0.02952 0.00671 0.0316 0.00718 C 0.03299 0.00741 0.03421 0.0081 0.03542 0.00857 C 0.03716 0.00903 0.03889 0.00903 0.0408 0.00949 C 0.04323 0.01134 0.04549 0.0125 0.0481 0.01458 C 0.04896 0.01551 0.04948 0.01736 0.05053 0.01806 C 0.05244 0.02037 0.05487 0.02176 0.05678 0.02338 C 0.05938 0.02546 0.06198 0.0287 0.06389 0.03195 C 0.06459 0.03333 0.06511 0.03472 0.06563 0.03588 C 0.06615 0.03866 0.06702 0.04167 0.06754 0.04468 C 0.06789 0.0463 0.06841 0.04769 0.06841 0.04954 C 0.06876 0.05949 0.06806 0.07361 0.07014 0.08449 C 0.0724 0.09583 0.07101 0.08843 0.07466 0.09838 C 0.07553 0.10046 0.0757 0.10278 0.07622 0.10486 C 0.0823 0.1162 0.07935 0.10972 0.08438 0.11343 C 0.08698 0.11528 0.08803 0.11759 0.0908 0.11945 C 0.09132 0.12014 0.09237 0.12037 0.09358 0.12083 C 0.09532 0.12176 0.09757 0.12245 0.09966 0.12338 C 0.10053 0.12384 0.10139 0.12454 0.10226 0.12477 C 0.1066 0.1257 0.1106 0.12593 0.11476 0.12732 L 0.12709 0.13079 C 0.12848 0.13125 0.12952 0.13171 0.13091 0.13218 C 0.1349 0.13333 0.13907 0.13449 0.14323 0.13588 C 0.14445 0.13611 0.14514 0.13681 0.14601 0.13727 C 0.14723 0.13796 0.14844 0.1382 0.14966 0.13843 C 0.15886 0.14514 0.14549 0.13588 0.15938 0.14306 C 0.16112 0.14445 0.16303 0.14607 0.16459 0.14722 C 0.16737 0.14884 0.16997 0.1507 0.17257 0.15232 C 0.17344 0.15324 0.17379 0.15486 0.17448 0.15579 C 0.17518 0.15695 0.17639 0.15741 0.17709 0.15833 C 0.18334 0.16551 0.17344 0.15556 0.1816 0.16366 C 0.18681 0.17431 0.18004 0.16134 0.18594 0.16829 C 0.18716 0.16921 0.18733 0.17107 0.18785 0.17222 C 0.18855 0.17408 0.18959 0.1757 0.19011 0.17708 C 0.19132 0.17824 0.19254 0.1787 0.19323 0.17963 C 0.19428 0.18079 0.19497 0.18241 0.19584 0.18357 C 0.19671 0.18449 0.19827 0.18495 0.19966 0.18588 C 0.20105 0.1875 0.20226 0.18912 0.20382 0.19097 C 0.20469 0.1919 0.20591 0.19259 0.2066 0.19329 C 0.2073 0.19445 0.20834 0.19607 0.20886 0.19745 C 0.20973 0.19838 0.21025 0.19977 0.21094 0.20093 C 0.21181 0.20162 0.2132 0.20162 0.21389 0.20208 C 0.21441 0.20278 0.21563 0.20394 0.2165 0.20463 C 0.22396 0.20995 0.21407 0.20116 0.22171 0.20833 C 0.22501 0.2162 0.22119 0.20949 0.22605 0.2132 C 0.22691 0.21389 0.22709 0.21505 0.22761 0.2162 C 0.22882 0.2169 0.22987 0.21759 0.23056 0.21852 C 0.23108 0.2206 0.23108 0.22292 0.23178 0.22477 C 0.23212 0.22593 0.23282 0.22708 0.23282 0.2287 C 0.23421 0.23148 0.23421 0.23195 0.23421 0.23519 L 0.23282 0.23357 " pathEditMode="relative" rAng="0" ptsTypes="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46 L -2.77778E-6 -0.00023 C -0.00451 -0.00046 -0.02795 -0.00648 -0.03715 0.00301 C -0.03923 0.0051 -0.04097 0.00764 -0.04305 0.00996 C -0.04323 0.01158 -0.0434 0.0132 -0.04392 0.01436 C -0.046 0.01945 -0.0493 0.02338 -0.05069 0.02848 C -0.05243 0.0338 -0.05364 0.03912 -0.05555 0.04445 C -0.0559 0.04514 -0.06267 0.06436 -0.06718 0.06968 C -0.06805 0.07061 -0.06909 0.0713 -0.07014 0.07199 C -0.071 0.07269 -0.07205 0.07269 -0.07309 0.07315 C -0.07639 0.07477 -0.07968 0.07616 -0.08298 0.07778 C -0.0868 0.07732 -0.0908 0.07755 -0.09462 0.07662 C -0.09774 0.0757 -0.10034 0.07338 -0.1033 0.07199 C -0.10434 0.07153 -0.10538 0.0713 -0.10625 0.07084 C -0.11215 0.06783 -0.11788 0.06436 -0.12378 0.06181 C -0.12534 0.06088 -0.12691 0.06088 -0.12864 0.06042 C -0.12986 0.06019 -0.13125 0.05973 -0.13246 0.05926 C -0.15364 0.05278 -0.14705 0.0551 -0.15677 0.05116 C -0.16146 0.04769 -0.16007 0.04815 -0.16753 0.04792 C -0.18698 0.04723 -0.20642 0.04723 -0.22587 0.04676 C -0.23802 0.04908 -0.25017 0.05023 -0.26198 0.05348 C -0.2776 0.05834 -0.26962 0.05787 -0.27656 0.06389 C -0.27795 0.06528 -0.27986 0.06598 -0.28142 0.06736 C -0.28281 0.06875 -0.28368 0.07084 -0.28524 0.07199 C -0.2901 0.0757 -0.29496 0.07871 -0.29982 0.08218 C -0.30087 0.08311 -0.30156 0.08403 -0.30277 0.08449 C -0.30746 0.08681 -0.31753 0.09028 -0.31753 0.09051 C -0.3342 0.08936 -0.35052 0.08889 -0.36701 0.08704 C -0.36944 0.08658 -0.37135 0.08403 -0.37378 0.08357 C -0.37882 0.08241 -0.42482 0.07894 -0.42725 0.07871 C -0.44184 0.07963 -0.45642 0.07986 -0.471 0.08125 C -0.47274 0.08125 -0.4743 0.08241 -0.47604 0.08357 C -0.47968 0.08588 -0.48298 0.08936 -0.4868 0.09144 C -0.48993 0.09329 -0.49323 0.09514 -0.49635 0.09723 C -0.49948 0.09931 -0.50208 0.10232 -0.50521 0.10417 C -0.50712 0.10533 -0.50902 0.10625 -0.51093 0.10764 C -0.51666 0.11135 -0.51111 0.1088 -0.51684 0.11111 C -0.5276 0.11945 -0.51909 0.11343 -0.53715 0.12269 C -0.54462 0.12639 -0.5375 0.12385 -0.54496 0.12616 C -0.54948 0.12917 -0.55364 0.13334 -0.55868 0.13519 C -0.56371 0.13727 -0.56302 0.13658 -0.56944 0.14213 C -0.57777 0.14931 -0.56354 0.14445 -0.58402 0.15232 C -0.60451 0.16065 -0.59583 0.15625 -0.61024 0.16389 C -0.61198 0.16598 -0.61267 0.1669 -0.6151 0.16852 C -0.61597 0.16898 -0.61701 0.16922 -0.61788 0.16968 C -0.61857 0.17037 -0.61927 0.1713 -0.61996 0.17199 C -0.62118 0.17315 -0.62239 0.17431 -0.62378 0.17547 C -0.62621 0.17755 -0.62777 0.17848 -0.63055 0.17986 C -0.63159 0.18056 -0.63246 0.18079 -0.6335 0.18125 L -0.65121 0.18704 C -0.65312 0.1875 -0.65503 0.18866 -0.65694 0.18912 C -0.66024 0.19028 -0.66354 0.19028 -0.66666 0.19144 C -0.67534 0.19537 -0.67187 0.19398 -0.67743 0.1963 C -0.68003 0.19838 -0.68212 0.20162 -0.68507 0.20301 C -0.68784 0.20394 -0.68871 0.20394 -0.69097 0.20648 C -0.69305 0.20857 -0.6967 0.2132 -0.6967 0.21343 C -0.69705 0.21459 -0.69722 0.21574 -0.69774 0.21667 C -0.69826 0.21783 -0.69913 0.21829 -0.69965 0.21898 C -0.70034 0.22014 -0.70087 0.22153 -0.70156 0.22246 C -0.70225 0.22338 -0.70295 0.22385 -0.70364 0.22477 C -0.70434 0.22593 -0.70468 0.22755 -0.70555 0.22824 C -0.71041 0.23334 -0.70937 0.23287 -0.71319 0.23287 L -0.71319 0.23311 " pathEditMode="relative" rAng="0" ptsTypes="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60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9 -0.0213 L 0.04219 -0.02107 C 0.04444 -0.01759 0.04618 -0.01296 0.04896 -0.00972 C 0.04983 -0.00857 0.05156 -0.00926 0.05278 -0.00857 C 0.05521 -0.00694 0.05712 -0.00463 0.05955 -0.00324 C 0.0625 -0.00162 0.06875 -0.00046 0.07222 0.00069 C 0.07917 0.00255 0.07309 0.00093 0.0809 0.0044 C 0.08229 0.00509 0.08351 0.00509 0.08489 0.00579 C 0.10555 0.0169 0.08698 0.00694 0.10226 0.01875 C 0.10451 0.02037 0.10694 0.02106 0.10903 0.02268 C 0.1125 0.025 0.11562 0.02778 0.11875 0.03032 C 0.11979 0.03125 0.12083 0.03194 0.1217 0.03287 C 0.12413 0.03611 0.12621 0.03981 0.12847 0.04329 C 0.12882 0.04931 0.12951 0.05532 0.12951 0.06134 C 0.12951 0.07431 0.12795 0.08727 0.12847 0.10023 C 0.12917 0.1125 0.13125 0.12454 0.13333 0.13657 C 0.13368 0.13773 0.13455 0.13843 0.13542 0.13912 C 0.13819 0.14097 0.14097 0.14398 0.1441 0.14421 C 0.18021 0.14699 0.21667 0.14676 0.25278 0.14815 C 0.25677 0.14861 0.26059 0.14861 0.26458 0.14931 C 0.26545 0.14954 0.26649 0.15023 0.26736 0.15069 C 0.2691 0.15162 0.27066 0.15231 0.27222 0.15324 C 0.27292 0.15417 0.27361 0.15486 0.27413 0.15579 C 0.275 0.15718 0.27552 0.15856 0.27621 0.15972 C 0.27708 0.16157 0.27812 0.16319 0.27899 0.16481 C 0.27934 0.16667 0.27951 0.16852 0.28003 0.17014 C 0.28055 0.17199 0.28194 0.17338 0.28194 0.17523 C 0.28229 0.18611 0.28125 0.19676 0.28108 0.20764 C 0.2809 0.21018 0.28108 0.21273 0.28108 0.21551 L 0.28108 0.21574 L 0.28108 0.21551 " pathEditMode="relative" rAng="0" ptsTypes="AAAAAAAAAAAAAAAAAAAAAAA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9 -0.01458 L 0.02379 -0.01435 C 0.03472 -0.01435 0.04566 -0.01412 0.05677 -0.01343 C 0.05868 -0.01319 0.06059 -0.01273 0.0625 -0.01204 C 0.07066 -0.00926 0.07882 -0.00625 0.08681 -0.00301 C 0.08854 -0.00231 0.09011 -0.00139 0.09167 -0.00046 C 0.09271 0.00023 0.09358 0.00116 0.09462 0.00208 C 0.10122 0.00857 0.10157 0.00764 0.10521 0.01505 C 0.10764 0.01968 0.1099 0.02454 0.11198 0.0294 C 0.11302 0.03148 0.11493 0.03588 0.11493 0.03611 L 0.12761 0.10185 C 0.1283 0.10532 0.12813 0.10926 0.12952 0.11204 C 0.13091 0.11482 0.13247 0.11713 0.13334 0.11991 C 0.13872 0.13472 0.13507 0.13241 0.14219 0.14444 C 0.14393 0.14745 0.14618 0.14954 0.14792 0.15232 C 0.16233 0.17431 0.16025 0.17685 0.17136 0.18727 C 0.17327 0.18889 0.175 0.1912 0.17709 0.19236 C 0.18334 0.19583 0.18993 0.19861 0.19653 0.20139 C 0.19775 0.20208 0.19913 0.20208 0.20035 0.20278 C 0.20174 0.20347 0.20295 0.20463 0.20434 0.20532 C 0.20521 0.20579 0.20625 0.20625 0.20712 0.20671 C 0.21337 0.20903 0.21684 0.20903 0.22466 0.21042 C 0.22761 0.21227 0.23038 0.21412 0.23334 0.21574 C 0.23681 0.21759 0.23663 0.21597 0.23924 0.22083 C 0.24011 0.22245 0.24028 0.22454 0.24115 0.22593 C 0.24202 0.22755 0.24306 0.2287 0.2441 0.22986 C 0.24827 0.23472 0.24792 0.23148 0.24792 0.23519 L 0.25 0.23519 " pathEditMode="relative" rAng="0" ptsTypes="AAAAAAAAA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4 0.00694 L 0.03924 0.00718 C 0.03715 0.00972 0.03334 0.01157 0.03299 0.01528 C 0.03212 0.02407 0.0349 0.03287 0.03611 0.0419 C 0.03629 0.04282 0.03646 0.04444 0.03715 0.04537 C 0.03837 0.04699 0.03993 0.04768 0.04132 0.04907 C 0.05434 0.0625 0.03629 0.04792 0.05695 0.05741 C 0.06823 0.0625 0.0559 0.05741 0.06858 0.06111 C 0.07465 0.06273 0.08108 0.06505 0.08715 0.06713 C 0.08837 0.06759 0.08941 0.06806 0.09028 0.06852 C 0.09202 0.06898 0.09393 0.06991 0.09549 0.07083 C 0.0967 0.07176 0.0974 0.07361 0.09879 0.07454 C 0.10417 0.07801 0.11042 0.07963 0.11528 0.08403 L 0.11962 0.08773 C 0.11893 0.09444 0.11823 0.10139 0.11754 0.1081 C 0.11736 0.10949 0.11702 0.11065 0.11649 0.11181 C 0.11511 0.11435 0.11233 0.11898 0.11233 0.11921 C 0.11198 0.1206 0.11181 0.12245 0.11129 0.12384 C 0.11094 0.12477 0.1092 0.12523 0.1092 0.12639 C 0.10903 0.1287 0.10903 0.14352 0.11233 0.14815 C 0.11285 0.14907 0.11441 0.14884 0.11528 0.14931 C 0.12882 0.16481 0.11354 0.14815 0.16441 0.15278 C 0.16632 0.15301 0.16719 0.15556 0.16858 0.15648 C 0.16962 0.15718 0.17066 0.15718 0.17188 0.15764 C 0.17309 0.15903 0.17465 0.15972 0.17587 0.16134 C 0.18281 0.16921 0.17274 0.16088 0.18108 0.16736 C 0.18351 0.17593 0.18056 0.16528 0.18316 0.17569 C 0.18351 0.17708 0.18403 0.17824 0.18438 0.1794 C 0.18472 0.18194 0.1849 0.18426 0.18524 0.18657 C 0.18559 0.18796 0.18611 0.18889 0.18646 0.19028 C 0.18663 0.19398 0.18646 0.19768 0.18646 0.20139 L 0.18646 0.20162 L 0.18646 0.20139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EB817-9520-4B51-B010-ECE82FED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Весёлый счет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2EED3A-CAD1-4E5E-98AF-D2A297337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617508"/>
            <a:ext cx="1891432" cy="38397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CC377-DFB7-44B1-9E9B-62BCB34CA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628799"/>
            <a:ext cx="1889924" cy="3840813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36E640EB-4C19-4603-99B5-BCEEF366D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1" y="1619181"/>
            <a:ext cx="1891432" cy="3839713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09C0D832-E445-4D4E-8DE3-4361E0A8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846" y="1628799"/>
            <a:ext cx="1891432" cy="38397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094091-C6FD-48C0-B650-FCDB7E8AF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076" y="1616408"/>
            <a:ext cx="1889924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4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639503D-4293-4284-ACC2-01BADFE2E3B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354" y="625862"/>
            <a:ext cx="1298561" cy="32860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A9F7E6F-7094-4535-BE96-E53710D6C28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3065" y="881306"/>
            <a:ext cx="1835055" cy="328602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CCBDF76-EBB8-4461-AF23-7DD6F915FE5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126" y="717919"/>
            <a:ext cx="1987468" cy="293852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5AD2F0A-CE9F-404E-83E5-B39AD2AAF26B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0736" y="732575"/>
            <a:ext cx="1877731" cy="31823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FE5D4-2D25-42DF-A970-12113199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912" y="103208"/>
            <a:ext cx="5760640" cy="778098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Где, чья тень?</a:t>
            </a:r>
          </a:p>
        </p:txBody>
      </p:sp>
      <p:pic>
        <p:nvPicPr>
          <p:cNvPr id="28" name="Объект 27">
            <a:extLst>
              <a:ext uri="{FF2B5EF4-FFF2-40B4-BE49-F238E27FC236}">
                <a16:creationId xmlns:a16="http://schemas.microsoft.com/office/drawing/2014/main" id="{3AE2C964-D076-41A1-9F4F-8274C3ED1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7490400" y="3517040"/>
            <a:ext cx="1298561" cy="32860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6D7496B-9F03-48AF-8E92-435928B41F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040" y="3656446"/>
            <a:ext cx="1877731" cy="318238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F616B8F-7871-490B-A3A5-F101AB25B5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2729" y="3674758"/>
            <a:ext cx="1835055" cy="328602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FFD88AF-08E1-4F65-ADC2-CFFCED6C95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0033" y="3919473"/>
            <a:ext cx="198746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5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0.00023 C -0.00087 -0.00672 -0.00139 -0.01343 -0.00295 -0.01945 L -0.00799 -0.03889 C -0.00834 -0.04005 -0.00868 -0.04144 -0.00903 -0.0426 C -0.00938 -0.04422 -0.01025 -0.04977 -0.01094 -0.05162 C -0.01164 -0.05301 -0.01233 -0.05394 -0.01285 -0.05556 C -0.01441 -0.05926 -0.01528 -0.0632 -0.01684 -0.06713 C -0.01771 -0.06899 -0.0191 -0.07037 -0.01997 -0.07223 C -0.03212 -0.09838 -0.01285 -0.06065 -0.02691 -0.0875 C -0.02743 -0.08889 -0.02778 -0.09075 -0.02882 -0.09144 C -0.0316 -0.09306 -0.03438 -0.09445 -0.03681 -0.09676 C -0.04045 -0.09977 -0.03993 -0.09977 -0.04479 -0.10186 C -0.04618 -0.10232 -0.04757 -0.10255 -0.04879 -0.10301 L -0.05782 -0.10556 C -0.05955 -0.10625 -0.06094 -0.10649 -0.06268 -0.10695 C -0.06771 -0.10857 -0.0724 -0.11135 -0.07761 -0.11204 C -0.08716 -0.11343 -0.09688 -0.11274 -0.1066 -0.1132 L -0.12639 -0.11459 L -0.13941 -0.11852 C -0.14045 -0.11875 -0.1415 -0.11922 -0.14236 -0.11968 C -0.14601 -0.12176 -0.14966 -0.12408 -0.1533 -0.12639 C -0.1566 -0.12801 -0.16337 -0.13125 -0.16337 -0.13125 C -0.16771 -0.1382 -0.1691 -0.13959 -0.17223 -0.14792 C -0.17309 -0.1507 -0.17344 -0.15325 -0.17431 -0.15579 L -0.17622 -0.16204 C -0.17657 -0.1669 -0.17674 -0.17153 -0.17726 -0.17616 C -0.17743 -0.17801 -0.17795 -0.17987 -0.1783 -0.18149 C -0.17865 -0.18403 -0.17952 -0.19375 -0.18004 -0.19676 C -0.18056 -0.19885 -0.1816 -0.20024 -0.18212 -0.20209 C -0.18264 -0.20371 -0.18247 -0.20556 -0.18316 -0.20718 C -0.1842 -0.2095 -0.18542 -0.21204 -0.18716 -0.21366 C -0.18889 -0.21505 -0.19306 -0.21621 -0.19306 -0.21598 C -0.19636 -0.21991 -0.19983 -0.22385 -0.20313 -0.22778 C -0.20469 -0.2294 -0.20625 -0.23149 -0.20799 -0.23287 C -0.21077 -0.23496 -0.21407 -0.23565 -0.21702 -0.23681 C -0.22518 -0.24352 -0.21684 -0.23704 -0.23594 -0.24561 C -0.24705 -0.2507 -0.229 -0.247 -0.25 -0.24954 C -0.25591 -0.24908 -0.26198 -0.25 -0.26771 -0.24815 C -0.27223 -0.247 -0.2757 -0.24306 -0.27969 -0.24051 C -0.28143 -0.23959 -0.28316 -0.23889 -0.28473 -0.2382 C -0.31094 -0.22107 -0.29879 -0.22431 -0.31354 -0.2213 C -0.32535 -0.21621 -0.31407 -0.22084 -0.33264 -0.21482 C -0.33351 -0.21436 -0.33455 -0.21389 -0.33542 -0.21366 C -0.34462 -0.21158 -0.36042 -0.21135 -0.36736 -0.21088 C -0.37639 -0.21158 -0.38768 -0.21088 -0.39723 -0.21366 C -0.39723 -0.21343 -0.40955 -0.2176 -0.4132 -0.21875 L -0.42101 -0.2213 C -0.42309 -0.22315 -0.42552 -0.22408 -0.42709 -0.22639 C -0.42952 -0.22987 -0.43195 -0.23311 -0.43403 -0.23681 C -0.4349 -0.23843 -0.43525 -0.24028 -0.43611 -0.2419 C -0.43802 -0.24584 -0.44011 -0.24954 -0.44202 -0.25325 C -0.44566 -0.26112 -0.44931 -0.26875 -0.45295 -0.27662 C -0.45295 -0.27639 -0.45886 -0.28936 -0.45886 -0.28912 C -0.46198 -0.29422 -0.46511 -0.29885 -0.46789 -0.30348 C -0.46858 -0.30487 -0.4691 -0.30625 -0.46979 -0.30741 C -0.47309 -0.31227 -0.47327 -0.31204 -0.47691 -0.31528 C -0.49236 -0.31412 -0.49914 -0.31621 -0.51268 -0.30741 C -0.51875 -0.30348 -0.51893 -0.30394 -0.5257 -0.29584 C -0.52674 -0.29445 -0.52726 -0.29213 -0.52865 -0.29075 C -0.53004 -0.28912 -0.53195 -0.2882 -0.53368 -0.28704 C -0.53473 -0.28612 -0.53577 -0.28519 -0.53664 -0.28426 C -0.53768 -0.28311 -0.53837 -0.28172 -0.53959 -0.28056 C -0.54306 -0.27686 -0.54688 -0.27338 -0.55052 -0.27014 C -0.55139 -0.26922 -0.55243 -0.26829 -0.55348 -0.2676 C -0.5592 -0.2632 -0.56407 -0.25718 -0.57049 -0.25463 C -0.57466 -0.25301 -0.579 -0.25116 -0.58334 -0.24954 C -0.58507 -0.24885 -0.58664 -0.24862 -0.58837 -0.24815 C -0.58959 -0.24792 -0.59098 -0.24746 -0.59236 -0.247 C -0.59861 -0.24746 -0.60504 -0.24723 -0.61111 -0.24815 C -0.61493 -0.24885 -0.61563 -0.25209 -0.61823 -0.25463 C -0.62396 -0.26042 -0.62986 -0.26644 -0.63611 -0.27153 C -0.63976 -0.27431 -0.64341 -0.27755 -0.64705 -0.28056 C -0.65035 -0.28264 -0.654 -0.28403 -0.65712 -0.28704 C -0.67535 -0.30348 -0.66754 -0.29885 -0.679 -0.30487 C -0.67969 -0.30625 -0.68004 -0.30764 -0.68108 -0.3088 C -0.68594 -0.31343 -0.6915 -0.31737 -0.69688 -0.32153 C -0.69809 -0.32246 -0.69966 -0.32315 -0.70087 -0.32408 C -0.70348 -0.32616 -0.71216 -0.33287 -0.7158 -0.33681 C -0.71684 -0.3382 -0.71754 -0.33982 -0.71875 -0.34075 C -0.72604 -0.34746 -0.73351 -0.35348 -0.7408 -0.36019 C -0.74375 -0.36297 -0.74653 -0.36621 -0.74966 -0.36922 C -0.75486 -0.37431 -0.76094 -0.37848 -0.76545 -0.3845 C -0.7665 -0.38588 -0.76771 -0.38704 -0.76858 -0.38843 C -0.76962 -0.39028 -0.77014 -0.39306 -0.77153 -0.39468 C -0.77223 -0.39584 -0.77361 -0.39561 -0.77448 -0.39607 C -0.77969 -0.40741 -0.78091 -0.41135 -0.79236 -0.42176 C -0.8 -0.42871 -0.79653 -0.42825 -0.80122 -0.42825 L -0.80122 -0.42801 " pathEditMode="relative" rAng="0" ptsTypes="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69" y="-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24 L 3.33333E-6 0.00046 C 0.00052 -0.00533 0.00156 -0.01042 0.0026 -0.01551 C 0.00295 -0.01667 0.0033 -0.01806 0.00382 -0.01968 C 0.00416 -0.02153 0.00434 -0.02338 0.00486 -0.025 C 0.00521 -0.02686 0.00607 -0.02894 0.00659 -0.03079 C 0.00816 -0.03473 0.00937 -0.03912 0.01059 -0.04306 C 0.01128 -0.04445 0.01198 -0.04561 0.01267 -0.04746 C 0.01892 -0.06065 0.01319 -0.04885 0.01771 -0.05834 C 0.0184 -0.06204 0.01909 -0.06644 0.02066 -0.06922 C 0.02135 -0.07061 0.02274 -0.07107 0.02378 -0.07199 C 0.02448 -0.07338 0.02482 -0.07547 0.02569 -0.07639 C 0.0276 -0.07778 0.03177 -0.07894 0.03177 -0.07871 L 0.08732 -0.07755 C 0.09323 -0.07732 0.0993 -0.07639 0.10538 -0.07639 C 0.11458 -0.07639 0.12396 -0.07709 0.1335 -0.07755 C 0.14739 -0.08912 0.12986 -0.07524 0.14357 -0.08449 C 0.14514 -0.08588 0.14687 -0.0875 0.14861 -0.08866 C 0.15052 -0.09005 0.1526 -0.09144 0.15451 -0.0926 C 0.15555 -0.09746 0.15555 -0.09769 0.15764 -0.10255 C 0.15833 -0.10394 0.1592 -0.1051 0.15972 -0.10672 C 0.16059 -0.1088 0.16111 -0.11111 0.16163 -0.11366 C 0.16475 -0.12547 0.16267 -0.1176 0.16475 -0.12732 C 0.16493 -0.12871 0.16527 -0.12986 0.16562 -0.13149 C 0.16597 -0.1338 0.16597 -0.13611 0.16666 -0.1382 C 0.16736 -0.14144 0.16892 -0.14375 0.16979 -0.14653 C 0.17257 -0.1551 0.16857 -0.1463 0.17274 -0.15486 C 0.17343 -0.15811 0.17378 -0.16065 0.17569 -0.1632 C 0.17656 -0.16436 0.17777 -0.16505 0.17864 -0.16598 C 0.18073 -0.16829 0.18264 -0.17084 0.18472 -0.17292 C 0.1868 -0.17477 0.18871 -0.17662 0.1908 -0.17848 C 0.19305 -0.18033 0.19739 -0.18287 0.2 -0.1838 C 0.20104 -0.18449 0.2026 -0.18473 0.20382 -0.18519 C 0.20486 -0.18565 0.2059 -0.18635 0.20677 -0.18681 C 0.20816 -0.18727 0.20972 -0.18774 0.21111 -0.1882 C 0.21198 -0.18866 0.21302 -0.18959 0.21389 -0.18959 C 0.23576 -0.19028 0.25746 -0.19051 0.27916 -0.19098 L 0.28941 -0.19352 C 0.29097 -0.19399 0.29288 -0.19422 0.29444 -0.19491 C 0.29774 -0.19653 0.30104 -0.19815 0.30451 -0.19908 C 0.30642 -0.19977 0.3085 -0.2 0.31059 -0.20047 C 0.31198 -0.20093 0.31319 -0.20162 0.31458 -0.20186 C 0.32014 -0.20324 0.32586 -0.20463 0.33159 -0.20625 C 0.33472 -0.20672 0.33767 -0.20695 0.34062 -0.20741 C 0.34271 -0.20787 0.34496 -0.20834 0.34652 -0.2088 C 0.34878 -0.20973 0.35069 -0.21042 0.35277 -0.21158 C 0.35573 -0.21297 0.35798 -0.21482 0.36093 -0.21574 C 0.36198 -0.21644 0.36354 -0.21667 0.36493 -0.21713 C 0.36875 -0.21899 0.37673 -0.22246 0.37673 -0.22223 C 0.3809 -0.22639 0.37968 -0.22454 0.38298 -0.23079 C 0.38437 -0.2338 0.38698 -0.23912 0.38698 -0.23889 C 0.38715 -0.24098 0.38732 -0.24306 0.38784 -0.24491 C 0.38854 -0.2463 0.38941 -0.24746 0.3901 -0.24885 C 0.39184 -0.25301 0.3934 -0.25718 0.39514 -0.26135 C 0.39566 -0.26412 0.39635 -0.26806 0.39705 -0.27107 C 0.39757 -0.27292 0.39843 -0.27454 0.39896 -0.27639 C 0.4 -0.27986 0.40052 -0.28311 0.40121 -0.28611 C 0.40139 -0.2875 0.40173 -0.28912 0.40208 -0.29051 C 0.40225 -0.29537 0.40243 -0.30047 0.40295 -0.30556 C 0.40312 -0.30695 0.40399 -0.30834 0.40416 -0.30973 C 0.40468 -0.31505 0.40486 -0.32084 0.40521 -0.32639 L 0.40295 -0.33727 C 0.4026 -0.33912 0.4026 -0.34121 0.40208 -0.34283 L 0.40017 -0.34838 C 0.39982 -0.35116 0.39982 -0.35417 0.39896 -0.35672 C 0.39861 -0.35834 0.39739 -0.35926 0.39705 -0.36065 C 0.39652 -0.36274 0.39548 -0.36875 0.39514 -0.37037 C 0.39548 -0.37778 0.39548 -0.38519 0.396 -0.3926 C 0.39635 -0.39399 0.39705 -0.39537 0.39705 -0.39676 C 0.39739 -0.40024 0.39774 -0.40417 0.39791 -0.40764 C 0.39809 -0.4132 0.39791 -0.41875 0.39791 -0.42431 L 0.39791 -0.42408 L 0.40746 -0.42801 " pathEditMode="relative" rAng="0" ptsTypes="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1.85185E-6 L -0.00018 0.00023 C -0.00053 -0.00371 -0.00087 -0.00718 -0.00087 -0.01088 C -0.00087 -0.02384 -0.00087 -0.03681 -0.00018 -0.05 C 4.44444E-6 -0.05139 0.00104 -0.05255 0.00191 -0.05347 C 0.00399 -0.05556 0.00781 -0.0581 0.01076 -0.05834 C 0.02395 -0.0588 0.03697 -0.05903 0.05017 -0.05926 L 0.06805 -0.06296 C 0.07013 -0.06343 0.07274 -0.0632 0.07482 -0.06412 C 0.07638 -0.06482 0.07743 -0.06667 0.07882 -0.06759 C 0.08038 -0.06875 0.08211 -0.07037 0.08368 -0.0713 C 0.08854 -0.07361 0.09375 -0.07546 0.09843 -0.07847 C 0.10069 -0.07963 0.10451 -0.0831 0.10451 -0.08287 C 0.10694 -0.08935 0.11093 -0.09514 0.11232 -0.10209 C 0.11406 -0.11042 0.11215 -0.10278 0.11527 -0.1125 C 0.11597 -0.11505 0.11632 -0.11736 0.11736 -0.11968 C 0.11788 -0.1213 0.11857 -0.12292 0.11909 -0.12431 C 0.11979 -0.12639 0.12048 -0.12847 0.12118 -0.13056 C 0.12152 -0.13148 0.12152 -0.13287 0.12222 -0.13403 C 0.12447 -0.13796 0.12882 -0.13982 0.13211 -0.14236 C 0.13298 -0.14283 0.13385 -0.14398 0.13489 -0.14445 C 0.13697 -0.1456 0.13906 -0.14607 0.14079 -0.14699 C 0.14843 -0.15 0.14288 -0.14792 0.15868 -0.14931 C 0.15972 -0.14977 0.16076 -0.15 0.16145 -0.15046 C 0.16736 -0.15394 0.16145 -0.15209 0.1684 -0.15533 C 0.16979 -0.15579 0.17118 -0.15602 0.17239 -0.15648 C 0.17447 -0.15741 0.17656 -0.15834 0.17829 -0.15996 C 0.17951 -0.16088 0.18177 -0.16713 0.18229 -0.16829 C 0.18281 -0.16945 0.18368 -0.1706 0.1842 -0.17176 C 0.18559 -0.17454 0.18732 -0.1794 0.18819 -0.18241 C 0.18871 -0.18403 0.18871 -0.18588 0.18906 -0.18727 C 0.19097 -0.19167 0.19322 -0.19584 0.19513 -0.20023 C 0.19583 -0.20324 0.196 -0.20579 0.19704 -0.20857 C 0.19791 -0.21111 0.19895 -0.21412 0.2 -0.21667 C 0.20017 -0.21783 0.20156 -0.22616 0.20208 -0.22755 C 0.2026 -0.22871 0.20329 -0.22963 0.20399 -0.23102 C 0.20503 -0.23357 0.20572 -0.23658 0.20694 -0.23935 C 0.20746 -0.24051 0.20833 -0.24144 0.20902 -0.24283 C 0.20972 -0.24445 0.20989 -0.2463 0.21076 -0.24769 C 0.2118 -0.24838 0.22118 -0.25209 0.2217 -0.25232 C 0.22534 -0.25371 0.22899 -0.25533 0.23246 -0.25695 C 0.2342 -0.25787 0.23576 -0.2588 0.2375 -0.25949 C 0.2401 -0.25996 0.2427 -0.26019 0.24531 -0.26065 C 0.25138 -0.26528 0.24757 -0.26296 0.25902 -0.26528 C 0.26684 -0.2669 0.26892 -0.26667 0.27795 -0.26783 L 0.31927 -0.26644 C 0.32482 -0.26621 0.33038 -0.26528 0.33611 -0.26528 C 0.34965 -0.26528 0.36302 -0.26621 0.37656 -0.26644 C 0.37968 -0.26736 0.38298 -0.26829 0.38628 -0.26875 C 0.40763 -0.2713 0.39878 -0.26806 0.40989 -0.2713 C 0.41111 -0.27153 0.41545 -0.27292 0.41684 -0.27361 C 0.43454 -0.28403 0.41302 -0.27199 0.42482 -0.27963 C 0.42864 -0.28195 0.43281 -0.28403 0.43663 -0.28658 C 0.43767 -0.28727 0.43871 -0.28796 0.43958 -0.28889 C 0.44184 -0.29144 0.44444 -0.29421 0.44652 -0.29722 C 0.44878 -0.30046 0.45086 -0.30394 0.45243 -0.30787 C 0.45243 -0.30764 0.4559 -0.3213 0.45729 -0.3257 C 0.45816 -0.32917 0.45885 -0.3331 0.46024 -0.33634 C 0.46197 -0.34028 0.46302 -0.34236 0.46406 -0.34676 C 0.4651 -0.35046 0.46562 -0.35509 0.46614 -0.3588 C 0.46632 -0.37084 0.46371 -0.39792 0.46822 -0.41551 C 0.46875 -0.41806 0.46944 -0.42037 0.46996 -0.42269 C 0.47031 -0.4257 0.47048 -0.42894 0.471 -0.43218 C 0.47135 -0.43426 0.47239 -0.43611 0.47309 -0.43796 C 0.47378 -0.44074 0.4743 -0.44375 0.475 -0.4463 C 0.47569 -0.44884 0.47691 -0.45185 0.47708 -0.45463 C 0.47708 -0.45671 0.47708 -0.45857 0.47708 -0.46065 L 0.46614 -0.46389 " pathEditMode="relative" rAng="0" ptsTypes="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9" y="-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0.00348 L 0.0118 0.00371 C -0.02865 -0.00926 0.01944 0.00417 -0.06042 -0.00555 C -0.06268 -0.00578 -0.06424 -0.00833 -0.06632 -0.00972 C -0.07952 -0.01759 -0.06615 -0.00949 -0.08177 -0.01597 C -0.08525 -0.01736 -0.0882 -0.01944 -0.0915 -0.02106 C -0.10556 -0.02777 -0.10035 -0.02477 -0.11407 -0.03009 C -0.1191 -0.03217 -0.12952 -0.03657 -0.12952 -0.03634 C -0.13056 -0.03727 -0.13177 -0.03773 -0.13247 -0.03889 C -0.13473 -0.04259 -0.13473 -0.04722 -0.13542 -0.05185 C -0.13473 -0.05879 -0.13507 -0.06574 -0.13334 -0.07245 C -0.13282 -0.07523 -0.12986 -0.07639 -0.12848 -0.0787 C -0.12674 -0.08217 -0.12552 -0.08634 -0.12379 -0.09027 C -0.12292 -0.0919 -0.12171 -0.09352 -0.12084 -0.09514 C -0.11042 -0.11782 -0.12275 -0.09328 -0.11598 -0.10694 C -0.11563 -0.10833 -0.11528 -0.11018 -0.11493 -0.11203 C -0.11372 -0.11713 -0.11164 -0.12199 -0.11094 -0.12731 C -0.10973 -0.13796 -0.11025 -0.1324 -0.10921 -0.14398 C -0.10955 -0.15 -0.10782 -0.15671 -0.11007 -0.1618 C -0.11164 -0.16551 -0.11598 -0.16527 -0.11893 -0.1669 C -0.12014 -0.16782 -0.12153 -0.16852 -0.12275 -0.16967 C -0.12466 -0.17106 -0.12657 -0.17338 -0.12848 -0.17477 C -0.13056 -0.17592 -0.13247 -0.17731 -0.13438 -0.17847 C -0.14219 -0.1831 -0.13646 -0.17963 -0.14514 -0.1824 C -0.15157 -0.18426 -0.15139 -0.18565 -0.15782 -0.18865 C -0.15903 -0.18935 -0.16042 -0.18935 -0.16164 -0.19004 C -0.16372 -0.19074 -0.16563 -0.1919 -0.16754 -0.19259 L -0.17049 -0.19375 C -0.17205 -0.1956 -0.17396 -0.19722 -0.17518 -0.19884 C -0.17605 -0.2 -0.17639 -0.20185 -0.17726 -0.20277 C -0.17917 -0.20486 -0.18143 -0.20578 -0.18316 -0.20787 C -0.18681 -0.21296 -0.18473 -0.21088 -0.18907 -0.21435 C -0.18959 -0.21597 -0.19011 -0.21782 -0.1908 -0.21967 C -0.19184 -0.22129 -0.19323 -0.22268 -0.19375 -0.22453 C -0.19462 -0.22708 -0.19497 -0.22963 -0.19566 -0.2324 C -0.1974 -0.23819 -0.2007 -0.25023 -0.2007 -0.25 C -0.20261 -0.26736 -0.20035 -0.25115 -0.20348 -0.2669 C -0.204 -0.26898 -0.204 -0.27106 -0.20452 -0.27338 C -0.20556 -0.27731 -0.2073 -0.28078 -0.20834 -0.28472 C -0.20886 -0.28657 -0.20886 -0.28819 -0.20938 -0.28981 C -0.21025 -0.29236 -0.21146 -0.2949 -0.21233 -0.29745 C -0.21268 -0.29884 -0.2125 -0.30046 -0.2132 -0.30139 C -0.21424 -0.30254 -0.21598 -0.30231 -0.21719 -0.30277 C -0.21875 -0.30416 -0.22761 -0.31227 -0.23091 -0.31412 C -0.2316 -0.31481 -0.23282 -0.31481 -0.23368 -0.31551 C -0.23802 -0.31805 -0.24202 -0.32106 -0.24636 -0.32315 C -0.24896 -0.3243 -0.25434 -0.32569 -0.25434 -0.32546 C -0.25608 -0.32523 -0.25816 -0.32523 -0.2599 -0.3243 C -0.26164 -0.32384 -0.26337 -0.32268 -0.26476 -0.32199 C -0.26615 -0.32106 -0.26736 -0.31967 -0.26875 -0.31921 C -0.27101 -0.31852 -0.27327 -0.31828 -0.27552 -0.31805 C -0.27761 -0.31713 -0.27952 -0.3162 -0.28143 -0.31551 C -0.29445 -0.31088 -0.28039 -0.3169 -0.28924 -0.31296 C -0.2948 -0.3081 -0.29063 -0.30972 -0.29792 -0.31805 C -0.30052 -0.32083 -0.3066 -0.32708 -0.30868 -0.33102 C -0.31146 -0.33588 -0.31146 -0.33981 -0.31355 -0.3449 C -0.31407 -0.34629 -0.31493 -0.34745 -0.31546 -0.34884 C -0.3158 -0.35185 -0.31598 -0.35463 -0.3165 -0.35787 C -0.31667 -0.35902 -0.31719 -0.36018 -0.31754 -0.36157 C -0.31789 -0.36365 -0.31806 -0.36597 -0.31841 -0.36782 C -0.31875 -0.36967 -0.3191 -0.37152 -0.31945 -0.37291 C -0.31997 -0.37569 -0.32136 -0.38078 -0.32136 -0.38055 C -0.32171 -0.38379 -0.32188 -0.3868 -0.3224 -0.38958 C -0.32257 -0.39097 -0.32309 -0.39236 -0.32344 -0.39375 C -0.32535 -0.40254 -0.32518 -0.3993 -0.32518 -0.4037 L -0.33386 -0.4074 " pathEditMode="relative" rAng="0" ptsTypes="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226</Words>
  <Application>Microsoft Office PowerPoint</Application>
  <PresentationFormat>Экран (4:3)</PresentationFormat>
  <Paragraphs>23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Arial Black</vt:lpstr>
      <vt:lpstr>Calibri</vt:lpstr>
      <vt:lpstr>Тема Office</vt:lpstr>
      <vt:lpstr>Презентация PowerPoint</vt:lpstr>
      <vt:lpstr>Игра «Отгадай  и подбери»</vt:lpstr>
      <vt:lpstr>Игра «Отгадай  и подбери»</vt:lpstr>
      <vt:lpstr>Игра «Отгадай  и подбери»</vt:lpstr>
      <vt:lpstr>Игра «Отгадай  и подбери»</vt:lpstr>
      <vt:lpstr>Игра «Отгадай  и подбери»</vt:lpstr>
      <vt:lpstr>Подбери головной убор</vt:lpstr>
      <vt:lpstr>Весёлый счет</vt:lpstr>
      <vt:lpstr>Где, чья тень?</vt:lpstr>
      <vt:lpstr>Найди 5 отличий</vt:lpstr>
      <vt:lpstr>4-й лишний</vt:lpstr>
      <vt:lpstr>4-й лишний</vt:lpstr>
      <vt:lpstr>Найди нужный фрагмент</vt:lpstr>
      <vt:lpstr>Найди нужный фрагмент</vt:lpstr>
      <vt:lpstr>Чего не хватает?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Givisss</dc:creator>
  <cp:lastModifiedBy>user</cp:lastModifiedBy>
  <cp:revision>104</cp:revision>
  <dcterms:created xsi:type="dcterms:W3CDTF">2019-08-22T16:54:21Z</dcterms:created>
  <dcterms:modified xsi:type="dcterms:W3CDTF">2023-09-21T06:30:23Z</dcterms:modified>
</cp:coreProperties>
</file>