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73" r:id="rId4"/>
    <p:sldId id="261" r:id="rId5"/>
    <p:sldId id="262" r:id="rId6"/>
    <p:sldId id="263" r:id="rId7"/>
    <p:sldId id="275" r:id="rId8"/>
    <p:sldId id="276" r:id="rId9"/>
    <p:sldId id="270" r:id="rId10"/>
    <p:sldId id="272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A508-47F8-4F78-9E3E-D184B07D6663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0329-A456-4D92-96D1-F96459DAC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0329-A456-4D92-96D1-F96459DAC8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8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0329-A456-4D92-96D1-F96459DAC8B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7DA4AC-1DC0-4F58-AE99-D8B56E2640AE}" type="datetimeFigureOut">
              <a:rPr lang="ru-RU" smtClean="0"/>
              <a:pPr/>
              <a:t>вт 01.11.22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6AE0BC-0248-4DA8-98F6-4DB8453FA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6743720" cy="35718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Социализация детей с ограниченными возможностями здоровья в условиях семьи и образовательной организации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00570"/>
            <a:ext cx="4464496" cy="2071702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Строева К.Н., педагог-психолог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ОГБОУ «Центр образования и развития «Особый ребенок « г. Смоленска»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cd804b5badb0fd5b02b993f57896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625191"/>
            <a:ext cx="6977079" cy="5232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Важно, что положительные результаты достигаются длительной работой и в тесном сотрудничестве всех участников образовательного процесса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260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7302878" cy="4786346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Социализация с ОВЗ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чем состоит суть социализации?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Социализация детей с ограниченными возможностями заключается в интеграции таких детей в общество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Для чего нужна социализация?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Социализация нужна для того чтобы дети могли приобрести и усвоить определённые ценности и общепринятые нормы поведения необходимые для жизни в обществе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чем состоит задача образовательной организации и семьи для успешной социализации?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Задача: создать адекватные условия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развития и обучения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ограниченными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возможностями здоровья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социализации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4929222" cy="5545282"/>
          </a:xfrm>
        </p:spPr>
        <p:txBody>
          <a:bodyPr>
            <a:normAutofit fontScale="85000" lnSpcReduction="20000"/>
          </a:bodyPr>
          <a:lstStyle/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Первичная социализация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(семья)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Вторичная социализация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(образовательное учреждение) </a:t>
            </a:r>
          </a:p>
          <a:p>
            <a:pPr algn="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Высшим уровнем социализации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личности является её самоутверждение, реализация её социального потенциала</a:t>
            </a:r>
          </a:p>
          <a:p>
            <a:pPr>
              <a:buNone/>
            </a:pP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pic>
        <p:nvPicPr>
          <p:cNvPr id="10" name="Рисунок 9" descr="031816_039313359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05064"/>
            <a:ext cx="2357454" cy="164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41" y="1700808"/>
            <a:ext cx="27559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Участниками образовательного пространства являются: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7467600" cy="4759464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Дети;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Родители;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Педагоги;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Специалисты, такие как: </a:t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Медицинские работники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Дефектолог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Работники дополнительного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municacion-en-fami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017" y="1497891"/>
            <a:ext cx="2755997" cy="168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31816_039313359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632" y="3328100"/>
            <a:ext cx="2357454" cy="164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иагностика-заболеван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3357562"/>
            <a:ext cx="1972304" cy="189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dune-4161418-personal-counselor-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714884"/>
            <a:ext cx="2287520" cy="155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2144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стоящий в основе социализации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6043626" cy="4873752"/>
          </a:xfrm>
        </p:spPr>
        <p:txBody>
          <a:bodyPr>
            <a:no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Коллектив образовательной организации должен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единый «Принцип педагогической экологии» (Р.В.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Овчаровой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Суть принципа заключается в 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родители 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должны строить свои отношения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ребенком на основе его безусловного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принятия,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безоценочном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отношении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независимо от преобладания в нем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сильных или слабых сторон, 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педагогическом оптимизме и доверии,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глубокой любви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уважении его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личности, прав и свобод.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vch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785926"/>
            <a:ext cx="2378960" cy="179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191060_Uchebnoe_posobie_Prakticheskaya_psihologiya_obrazovan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857628"/>
            <a:ext cx="1614606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Социализация в образовательном учреждении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Социальная адаптация детей с ОВЗ в образовательном учреждении проходит сложно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все педагоги должны постараться создать детям с особыми потребностями условия для дальнейшего роста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Совместное обучение этих детей в обычной группе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развитию таких важных навыков и личностных качеств обучающихся, как: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Социальная компетентность;</a:t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Толерантность;</a:t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Навыки решения проблем;</a:t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Независимость, уверенность, самоуважение,</a:t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самоконтроль;</a:t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семьи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5072098" cy="54024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 семье ребенок  познает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Социальные нормы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Стиль жизни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Знакомится с трудовыми навыками, учится уважать труд родителей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такое добро, зло, любовь, дружба, верность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Семья выполняет образовательную функцию, связанную с образованием детей и продолжением образования родителей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amill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071546"/>
            <a:ext cx="2498716" cy="4033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 семьей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4757742" cy="5330968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Коллективные формы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родительские собрания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Групповые родительские собрания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Индивидуальные формы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и опросы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и консультации специалистов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медицинского работника</a:t>
            </a:r>
          </a:p>
        </p:txBody>
      </p:sp>
      <p:pic>
        <p:nvPicPr>
          <p:cNvPr id="4" name="Рисунок 3" descr="39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71546"/>
            <a:ext cx="3810035" cy="228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edsist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357562"/>
            <a:ext cx="1905000" cy="22479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357694"/>
            <a:ext cx="2609845" cy="209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Сотрудничество с родителями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Тесное сотрудничество с родителями помогает создавать благоприятную эмоциональную и нравственную семейную атмосферу и в целом,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повышению психолого-педагогической компетентности родителей</a:t>
            </a:r>
            <a:endParaRPr lang="ru-RU" dirty="0"/>
          </a:p>
        </p:txBody>
      </p:sp>
      <p:pic>
        <p:nvPicPr>
          <p:cNvPr id="4" name="Рисунок 3" descr="12897_html_ma2d18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947179"/>
            <a:ext cx="4214842" cy="391082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671</TotalTime>
  <Words>306</Words>
  <Application>Microsoft Office PowerPoint</Application>
  <PresentationFormat>Экран (4:3)</PresentationFormat>
  <Paragraphs>58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Century Schoolbook</vt:lpstr>
      <vt:lpstr>Times New Roman</vt:lpstr>
      <vt:lpstr>Wingdings</vt:lpstr>
      <vt:lpstr>Wingdings 2</vt:lpstr>
      <vt:lpstr>Эркер</vt:lpstr>
      <vt:lpstr>  Социализация детей с ограниченными возможностями здоровья в условиях семьи и образовательной организации</vt:lpstr>
      <vt:lpstr>Социализация с ОВЗ</vt:lpstr>
      <vt:lpstr>Стадии социализации</vt:lpstr>
      <vt:lpstr>Участниками образовательного пространства являются: </vt:lpstr>
      <vt:lpstr>Принцип стоящий в основе социализации</vt:lpstr>
      <vt:lpstr>Социализация в образовательном учреждении </vt:lpstr>
      <vt:lpstr>Роль семьи</vt:lpstr>
      <vt:lpstr>Формы работы с семьей</vt:lpstr>
      <vt:lpstr>Сотрудничество с родителями</vt:lpstr>
      <vt:lpstr>Итоги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детей с ограниченными возможностями здоровья в условиях семьи и образовательной организации</dc:title>
  <dc:creator>Евгений</dc:creator>
  <cp:lastModifiedBy>Admin</cp:lastModifiedBy>
  <cp:revision>60</cp:revision>
  <dcterms:created xsi:type="dcterms:W3CDTF">2017-01-26T05:56:03Z</dcterms:created>
  <dcterms:modified xsi:type="dcterms:W3CDTF">2022-11-01T12:48:27Z</dcterms:modified>
</cp:coreProperties>
</file>