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9" r:id="rId2"/>
    <p:sldId id="275" r:id="rId3"/>
    <p:sldId id="280" r:id="rId4"/>
    <p:sldId id="299" r:id="rId5"/>
    <p:sldId id="334" r:id="rId6"/>
    <p:sldId id="297" r:id="rId7"/>
    <p:sldId id="295" r:id="rId8"/>
    <p:sldId id="328" r:id="rId9"/>
    <p:sldId id="298" r:id="rId10"/>
    <p:sldId id="294" r:id="rId11"/>
    <p:sldId id="291" r:id="rId12"/>
    <p:sldId id="290" r:id="rId13"/>
    <p:sldId id="303" r:id="rId14"/>
    <p:sldId id="301" r:id="rId15"/>
    <p:sldId id="332" r:id="rId16"/>
    <p:sldId id="351" r:id="rId17"/>
    <p:sldId id="356" r:id="rId18"/>
    <p:sldId id="302" r:id="rId19"/>
    <p:sldId id="288" r:id="rId20"/>
    <p:sldId id="286" r:id="rId21"/>
    <p:sldId id="285" r:id="rId22"/>
    <p:sldId id="352" r:id="rId23"/>
    <p:sldId id="284" r:id="rId24"/>
    <p:sldId id="281" r:id="rId25"/>
    <p:sldId id="335" r:id="rId26"/>
    <p:sldId id="305" r:id="rId27"/>
    <p:sldId id="341" r:id="rId28"/>
    <p:sldId id="340" r:id="rId29"/>
    <p:sldId id="307" r:id="rId30"/>
    <p:sldId id="308" r:id="rId31"/>
    <p:sldId id="310" r:id="rId32"/>
    <p:sldId id="326" r:id="rId33"/>
    <p:sldId id="324" r:id="rId34"/>
    <p:sldId id="344" r:id="rId35"/>
    <p:sldId id="343" r:id="rId36"/>
    <p:sldId id="359" r:id="rId37"/>
    <p:sldId id="314" r:id="rId38"/>
    <p:sldId id="321" r:id="rId39"/>
    <p:sldId id="319" r:id="rId40"/>
    <p:sldId id="311" r:id="rId41"/>
    <p:sldId id="317" r:id="rId42"/>
    <p:sldId id="315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FAAEA7-FD74-4A20-AB09-916547025D08}">
          <p14:sldIdLst>
            <p14:sldId id="279"/>
            <p14:sldId id="275"/>
            <p14:sldId id="280"/>
            <p14:sldId id="299"/>
            <p14:sldId id="334"/>
            <p14:sldId id="297"/>
            <p14:sldId id="295"/>
            <p14:sldId id="328"/>
            <p14:sldId id="298"/>
            <p14:sldId id="294"/>
            <p14:sldId id="291"/>
            <p14:sldId id="290"/>
            <p14:sldId id="303"/>
            <p14:sldId id="301"/>
            <p14:sldId id="332"/>
            <p14:sldId id="351"/>
            <p14:sldId id="356"/>
            <p14:sldId id="302"/>
            <p14:sldId id="288"/>
            <p14:sldId id="286"/>
            <p14:sldId id="285"/>
            <p14:sldId id="352"/>
            <p14:sldId id="284"/>
            <p14:sldId id="281"/>
            <p14:sldId id="335"/>
            <p14:sldId id="305"/>
            <p14:sldId id="341"/>
            <p14:sldId id="340"/>
            <p14:sldId id="307"/>
            <p14:sldId id="308"/>
            <p14:sldId id="310"/>
            <p14:sldId id="326"/>
            <p14:sldId id="324"/>
            <p14:sldId id="344"/>
            <p14:sldId id="343"/>
            <p14:sldId id="359"/>
            <p14:sldId id="314"/>
            <p14:sldId id="321"/>
            <p14:sldId id="319"/>
          </p14:sldIdLst>
        </p14:section>
        <p14:section name="Раздел без заголовка" id="{A4A2D84A-F5BA-411A-A847-CF9B787AD4F7}">
          <p14:sldIdLst>
            <p14:sldId id="311"/>
            <p14:sldId id="31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-19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170F-6D5F-41DF-836D-EB4544A5B1A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03EF-95A1-446D-9378-0AB76036D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8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03EF-95A1-446D-9378-0AB76036D8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5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5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3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6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3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41DB-DE8E-4321-8D36-41A6308BED0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208C-CFB3-4270-9F56-F49620AF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7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9.pn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2.userapi.com/impf/c845123/v845123128/14f5bc/PU5hi-YnWGM.jpg?size=604x427&amp;quality=96&amp;sign=32018bee04e75a06b21b55fdfd9597c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911927" y="1805049"/>
            <a:ext cx="6128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«Югра мой край родной»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0686" y="4298868"/>
            <a:ext cx="99713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от 6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прекращения образовательных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Халимова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З.З Парфёнова Л.А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 руководитель: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Рысаева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7595" y="285008"/>
            <a:ext cx="503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познавательного развития: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134" y="866899"/>
            <a:ext cx="111628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-Презентация «Мой родной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- Нижневартовск»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-Мой Округ (герб, флаг, гимн)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Югорской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Югры</a:t>
            </a: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-Просмотр видеоролика «Мой край – Югра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(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 и промыслы народов Ханты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кскурсия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Этнографический музей под открытым небом «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Торум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что с мансийского языка переводится как «Священная земля». 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admrad.ru/wp-content/uploads/2019/11/hmao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22" y="602457"/>
            <a:ext cx="5211288" cy="291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слом\Desktop\фото самолётик\IMG-3c09e19a4022e131d8453cd9ab351b19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32" y="3992748"/>
            <a:ext cx="3173682" cy="2599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Ислом\Desktop\фото самолётик\16373015309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5" y="4131320"/>
            <a:ext cx="3069811" cy="232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Ислом\Desktop\IMG-ef46d50d1cad24a321d27833c56728e6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1" y="568855"/>
            <a:ext cx="6394215" cy="5214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Ислом\Desktop\IMG-78e8ab5a238ea01cc636620a58e5cb13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83"/>
          <a:stretch/>
        </p:blipFill>
        <p:spPr bwMode="auto">
          <a:xfrm>
            <a:off x="7191157" y="1828800"/>
            <a:ext cx="4719794" cy="395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9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\IMG-0e857e17bbe08b030a47c0e7a4cc8044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r="70"/>
          <a:stretch/>
        </p:blipFill>
        <p:spPr bwMode="auto">
          <a:xfrm>
            <a:off x="517224" y="676208"/>
            <a:ext cx="6132958" cy="498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лом\Desktop\IMG-538f538411c0deb8375a2091793b0267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3" t="21" r="9" b="79"/>
          <a:stretch/>
        </p:blipFill>
        <p:spPr bwMode="auto">
          <a:xfrm>
            <a:off x="6996545" y="1163782"/>
            <a:ext cx="4736275" cy="450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31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 2\IMG_20211119_0937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74" b="53"/>
          <a:stretch/>
        </p:blipFill>
        <p:spPr bwMode="auto">
          <a:xfrm>
            <a:off x="433679" y="606211"/>
            <a:ext cx="3330800" cy="470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лом\Desktop\фото самолётик 2\IMG_20211119_0930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b="29"/>
          <a:stretch/>
        </p:blipFill>
        <p:spPr bwMode="auto">
          <a:xfrm>
            <a:off x="4165812" y="606211"/>
            <a:ext cx="3363143" cy="470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лом\Desktop\фото самолётик 2\IMG_20211119_0933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32" r="22" b="14"/>
          <a:stretch/>
        </p:blipFill>
        <p:spPr bwMode="auto">
          <a:xfrm>
            <a:off x="7930289" y="606211"/>
            <a:ext cx="3386895" cy="470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12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 2\IMG-d3594209f8199e995b89d8be71793b4c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9" y="530249"/>
            <a:ext cx="5507649" cy="527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061680" y="238695"/>
            <a:ext cx="399442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 « Угадай чей след»</a:t>
            </a:r>
          </a:p>
        </p:txBody>
      </p:sp>
      <p:pic>
        <p:nvPicPr>
          <p:cNvPr id="8" name="Рисунок 7" descr="https://ds05.infourok.ru/uploads/ex/0b62/00090c11-939675e4/img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150"/>
          <a:stretch/>
        </p:blipFill>
        <p:spPr bwMode="auto">
          <a:xfrm>
            <a:off x="6475825" y="889594"/>
            <a:ext cx="5185744" cy="466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44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1938" y="285007"/>
            <a:ext cx="71370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настольная игра «Я живу в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гре»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Ислом\Desktop\живу в югре\E7B30DB9-BA25-446F-BFE4-C5746F531A9F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6"/>
          <a:stretch/>
        </p:blipFill>
        <p:spPr bwMode="auto">
          <a:xfrm>
            <a:off x="377022" y="1621902"/>
            <a:ext cx="3353517" cy="353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86" y="893430"/>
            <a:ext cx="7537122" cy="565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92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/>
        </p:blipFill>
        <p:spPr>
          <a:xfrm>
            <a:off x="461149" y="1105246"/>
            <a:ext cx="4285784" cy="529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>
          <a:xfrm>
            <a:off x="5081953" y="1088050"/>
            <a:ext cx="4387275" cy="531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d1e4pidl3fu268.cloudfront.net/2b57e763-fb14-42f2-b5c9-d23ed1504c8f/Capture.crop_773x580_91,0.preview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72" r="179" b="189"/>
          <a:stretch/>
        </p:blipFill>
        <p:spPr bwMode="auto">
          <a:xfrm rot="1583292">
            <a:off x="10150870" y="2783361"/>
            <a:ext cx="1745310" cy="1920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6847" y="2997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орнамент «Рога маленького оленя» из цветных палочек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IMG-4b2b976a24a6cb935b3e1c0bebcb30cd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24"/>
          <a:stretch/>
        </p:blipFill>
        <p:spPr bwMode="auto">
          <a:xfrm>
            <a:off x="519998" y="415000"/>
            <a:ext cx="7982734" cy="584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474x/33/34/b6/3334b667ddb1f70537676ad8914b7c93--free-graphics-graphics-fair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8" y="561967"/>
            <a:ext cx="2784743" cy="554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 2\IMG-7c21cccec7315a8db54f3fa863c78881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75"/>
          <a:stretch/>
        </p:blipFill>
        <p:spPr bwMode="auto">
          <a:xfrm>
            <a:off x="326716" y="670276"/>
            <a:ext cx="5907830" cy="510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лом\Desktop\фото самолётик 2\IMG-d7cdbf8112070e10c8adecd0230bb2f0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r="10" b="1"/>
          <a:stretch/>
        </p:blipFill>
        <p:spPr bwMode="auto">
          <a:xfrm>
            <a:off x="6561262" y="652123"/>
            <a:ext cx="5373440" cy="510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слом\Desktop\фото самолётик 2\IMG_20211130_1222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967153"/>
            <a:ext cx="3600885" cy="520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Ислом\Desktop\фото самолётик 2\IMG_20211130_1225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"/>
          <a:stretch/>
        </p:blipFill>
        <p:spPr bwMode="auto">
          <a:xfrm>
            <a:off x="4110838" y="1644161"/>
            <a:ext cx="4814304" cy="4162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6769" y="624255"/>
            <a:ext cx="28603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литературной деятельности:</a:t>
            </a:r>
          </a:p>
          <a:p>
            <a:pPr algn="ctr"/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«Умельцы Севера», «Животные Югры», «Красная книга Югры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живу в Югре», «Любимый город», «Домашняя утварь народов Севера», «Орнаменты ханты и манси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«Куклы и игрушки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Нефтяной курьер»,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народов ханты и манси».</a:t>
            </a:r>
          </a:p>
        </p:txBody>
      </p:sp>
    </p:spTree>
    <p:extLst>
      <p:ext uri="{BB962C8B-B14F-4D97-AF65-F5344CB8AC3E}">
        <p14:creationId xmlns:p14="http://schemas.microsoft.com/office/powerpoint/2010/main" val="31410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35730" y="261258"/>
            <a:ext cx="4714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Паспорт проекта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511" y="1321046"/>
            <a:ext cx="110796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  <a:t>Наименование учреждения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МАДОУ №-41 «Росинка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г. Нижневартовска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Название проекта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«Югра мой край родной»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Халимова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З.З (воспитатель)  Парфёнова Л.А ( воспитатель)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Муз. Руководитель: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Рысаева.А.М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дети группы, родители, воспитатели, муз. Руководитель.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познавательно –информационный,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игровой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Возраст  участников проекта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от 6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прекращения образовательных отношений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краткосрочный</a:t>
            </a:r>
          </a:p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естественно- научный-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 2\IMG-17ac369b6c49efb4ba41841f6ac3afb1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15" r="17" b="105"/>
          <a:stretch/>
        </p:blipFill>
        <p:spPr bwMode="auto">
          <a:xfrm>
            <a:off x="420042" y="382346"/>
            <a:ext cx="5173236" cy="607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лом\Desktop\фото самолётик 2\IMG-4e51cdd5d5713676dc6d921dac064c67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40" b="56"/>
          <a:stretch/>
        </p:blipFill>
        <p:spPr bwMode="auto">
          <a:xfrm>
            <a:off x="6519554" y="382347"/>
            <a:ext cx="5058888" cy="607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фото самолётик 2\IMG-be8c82fed0865bb9b91f13b10ae80a6a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56" r="85" b="53"/>
          <a:stretch/>
        </p:blipFill>
        <p:spPr bwMode="auto">
          <a:xfrm>
            <a:off x="642989" y="236936"/>
            <a:ext cx="5179304" cy="598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лом\Desktop\фото самолётик 2\IMG-e28de76bb889d5fb26f81b2f2938b576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29" r="62"/>
          <a:stretch/>
        </p:blipFill>
        <p:spPr bwMode="auto">
          <a:xfrm>
            <a:off x="6465282" y="236936"/>
            <a:ext cx="4918047" cy="598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29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 b="84"/>
          <a:stretch/>
        </p:blipFill>
        <p:spPr>
          <a:xfrm>
            <a:off x="6040315" y="1228551"/>
            <a:ext cx="4866310" cy="4769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3"/>
          <a:stretch/>
        </p:blipFill>
        <p:spPr>
          <a:xfrm>
            <a:off x="514293" y="1228551"/>
            <a:ext cx="4924612" cy="4695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77563" y="301108"/>
            <a:ext cx="6696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Путешествия в сказку с боровичком </a:t>
            </a:r>
            <a:r>
              <a:rPr lang="ru-RU" sz="2400" b="1" i="1" dirty="0" err="1" smtClean="0">
                <a:solidFill>
                  <a:srgbClr val="181818"/>
                </a:solidFill>
                <a:latin typeface="Times New Roman" panose="02020603050405020304" pitchFamily="18" charset="0"/>
              </a:rPr>
              <a:t>Югоркой</a:t>
            </a:r>
            <a:endParaRPr lang="ru-RU" sz="2400" b="1" i="1" dirty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«Волшебный мир Югры»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292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5715" y="415636"/>
            <a:ext cx="5949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</a:rPr>
              <a:t>Художественно-эстетическое 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  «Животные и птицы Югры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endParaRPr lang="ru-RU" sz="2400" b="1" i="1" dirty="0"/>
          </a:p>
        </p:txBody>
      </p:sp>
      <p:pic>
        <p:nvPicPr>
          <p:cNvPr id="7" name="Рисунок 6" descr="C:\Users\Ислом\Desktop\фото самолётик 2\IMG_20211119_0959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4" r="15"/>
          <a:stretch/>
        </p:blipFill>
        <p:spPr bwMode="auto">
          <a:xfrm>
            <a:off x="436294" y="1419471"/>
            <a:ext cx="4064454" cy="501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слом\Desktop\фото самолётик 2\IMG_20211119_1012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/>
          <a:stretch/>
        </p:blipFill>
        <p:spPr bwMode="auto">
          <a:xfrm>
            <a:off x="4937042" y="1427793"/>
            <a:ext cx="4183205" cy="501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0lik.ru/uploads/posts/2014-10/1413230327_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68" y="1419471"/>
            <a:ext cx="2321306" cy="501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48" b="63"/>
          <a:stretch/>
        </p:blipFill>
        <p:spPr>
          <a:xfrm>
            <a:off x="510645" y="1065341"/>
            <a:ext cx="3895092" cy="551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33850" y="403761"/>
            <a:ext cx="5830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Рисование с элементами аппликации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5"/>
          <a:stretch/>
        </p:blipFill>
        <p:spPr>
          <a:xfrm>
            <a:off x="4797630" y="1092528"/>
            <a:ext cx="3396343" cy="548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26"/>
          <a:stretch/>
        </p:blipFill>
        <p:spPr>
          <a:xfrm>
            <a:off x="8625130" y="1092529"/>
            <a:ext cx="3384467" cy="548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3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/>
          <p:nvPr/>
        </p:nvPicPr>
        <p:blipFill rotWithShape="1">
          <a:blip r:embed="rId4"/>
          <a:srcRect t="61" r="8" b="40"/>
          <a:stretch/>
        </p:blipFill>
        <p:spPr bwMode="auto">
          <a:xfrm>
            <a:off x="593765" y="1527806"/>
            <a:ext cx="6709559" cy="4314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63" y="314735"/>
            <a:ext cx="10088531" cy="933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Аппликация:                  </a:t>
            </a:r>
            <a:r>
              <a:rPr lang="ru-RU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«Украсим 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рукавичку-  хантыйским узором</a:t>
            </a:r>
            <a:r>
              <a:rPr lang="ru-RU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800"/>
              </a:spcAft>
            </a:pPr>
            <a:r>
              <a:rPr lang="ru-RU" sz="2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Рисование:   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коренных жителей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 ханты-манси.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xn--80ajjine0d.xn--p1ai/sites/default/files/works/konkurs/risunok_byahova_liza_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5" y="1870795"/>
            <a:ext cx="4107939" cy="34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04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93631"/>
            <a:ext cx="4726378" cy="624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01" y="193631"/>
            <a:ext cx="4767450" cy="624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9465" y="344384"/>
            <a:ext cx="6935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"Волшебная мастерская»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886" y="344384"/>
            <a:ext cx="3497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«Браслет для мамочки»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81" y="963220"/>
            <a:ext cx="4120737" cy="549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979053"/>
            <a:ext cx="4108862" cy="5478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слом\Downloads\ethno-sumka-dlya-rukodeliya-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31" r="294" b="7"/>
          <a:stretch/>
        </p:blipFill>
        <p:spPr bwMode="auto">
          <a:xfrm>
            <a:off x="9498383" y="1078608"/>
            <a:ext cx="1930991" cy="484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B461~1\AppData\Local\Temp\Rar$DIa7548.5619\7CC5A531-C788-4D9C-B2EE-B48F51B6F75B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" y="361450"/>
            <a:ext cx="4463711" cy="5825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36" b="34"/>
          <a:stretch/>
        </p:blipFill>
        <p:spPr>
          <a:xfrm>
            <a:off x="5473958" y="361450"/>
            <a:ext cx="4393233" cy="614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9648/192316549.267/0_f01d4_c87a959f_orig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25"/>
          <a:stretch/>
        </p:blipFill>
        <p:spPr bwMode="auto">
          <a:xfrm rot="5400000">
            <a:off x="8563690" y="2437420"/>
            <a:ext cx="4945663" cy="1673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3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" y="501939"/>
            <a:ext cx="4734048" cy="614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>
          <a:xfrm>
            <a:off x="6216486" y="492699"/>
            <a:ext cx="5161558" cy="6155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0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828" y="283296"/>
            <a:ext cx="117783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Югра – это край, который восхищает, удивляет своим величием и красотой.</a:t>
            </a:r>
          </a:p>
          <a:p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мы знаем о своей малой Родине, тем больше мы сможем быть полезны ей, сможем приумножить ее богатства. Будущее нашего края в наших руках.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Знакомясь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родным городом, его достопримечательностями, ребёнок учится осознавать себя живущим в определенный временной период, в определенных этнокультурных условиях и в тоже время приобщать к богатствам национальной и мировой культуры.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ознакомление детей с Югрой, с родным краем, с малой Родиной. Он включает в себя материалы для мероприятий с детьми, консультации для родителей, подвижные игры для детей.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историю нашего края, города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городов Югры, познакомятся с растениями и животными тайги, узнают много интересного о жизни и традициях коренных жителей – ханты и манси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проекта:</a:t>
            </a:r>
          </a:p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старшего дошкольного возраста представлений о родном городе и крае ХМАО – Югре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знакомить детей с понятиями «наш край», «тайга» и с названиями городов и округа.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у детей о родном крае, о своеобразии природы, традициях и обычаях народов, проживающих в Ханты-Мансийском АО ;</a:t>
            </a: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природе и желание заботиться о животных и растениях нашего края.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любовь к своей малой Родине.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помощью других видов деятельности развивать логическое мышление, внимание, память, двигательную активность.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детей к подвижным играм коренных народов Югры</a:t>
            </a:r>
          </a:p>
          <a:p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0717" y="285008"/>
            <a:ext cx="6365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 «Кто живёт в родном лесу»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3"/>
          <a:stretch/>
        </p:blipFill>
        <p:spPr>
          <a:xfrm>
            <a:off x="340579" y="926274"/>
            <a:ext cx="4065165" cy="558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98" y="926274"/>
            <a:ext cx="4181600" cy="5575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49" r="32" b="70"/>
          <a:stretch/>
        </p:blipFill>
        <p:spPr>
          <a:xfrm>
            <a:off x="9619012" y="926274"/>
            <a:ext cx="2090057" cy="578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1268" y="273132"/>
            <a:ext cx="1145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народных хантыйских игр,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(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«Важенки и оленята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074718"/>
            <a:ext cx="7133111" cy="534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932717" y="1074718"/>
            <a:ext cx="37882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в круг, берутся за руки, идут по кругу приставным шагом, руками делают равномерные взмахи вперед-назад и на каждый шаг говорят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Ведущий-солнце сидит на корточках в середине круга. Игроки разбегаются, когда солнце встает и выпрямляется (вытягивает руки в стороны).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игроки должны увертываться от солнца при его поворотах. На сигнал «Раз, два, три — в круг скорей беги!» те, кого ведущий не задел, возвращаются в круг.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2535" y="320634"/>
            <a:ext cx="9785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Хантыйская игра "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Котыв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тохлы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(или Перетягивание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каната)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Ислом\Desktop\IMG-694298a7df1df2a53768400a19f843a7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26"/>
          <a:stretch/>
        </p:blipFill>
        <p:spPr bwMode="auto">
          <a:xfrm>
            <a:off x="543065" y="1107289"/>
            <a:ext cx="10797870" cy="52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IMG-06a5aeb1e1eff98187b6da196066a503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62" r="35" b="60"/>
          <a:stretch/>
        </p:blipFill>
        <p:spPr bwMode="auto">
          <a:xfrm>
            <a:off x="965703" y="482070"/>
            <a:ext cx="10288299" cy="563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IMG-e8f3a21136282206d37f7c348f9cbf13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07" r="65" b="2"/>
          <a:stretch/>
        </p:blipFill>
        <p:spPr bwMode="auto">
          <a:xfrm>
            <a:off x="964564" y="482888"/>
            <a:ext cx="10290578" cy="588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31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Ислом\Desktop\IMG-f8e686ba2c4a5277bb786cde7548e97a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115"/>
          <a:stretch/>
        </p:blipFill>
        <p:spPr bwMode="auto">
          <a:xfrm>
            <a:off x="582657" y="531716"/>
            <a:ext cx="10865156" cy="557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270" y="344384"/>
            <a:ext cx="1118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спортивных состязаний, поиграв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интересные игры,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хантыйской 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подошли  к  дереву чтобы завязать 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ленточку и загадать желание, которое обязательно сбудется.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r="77" b="59"/>
          <a:stretch/>
        </p:blipFill>
        <p:spPr>
          <a:xfrm>
            <a:off x="6329548" y="1544713"/>
            <a:ext cx="4634098" cy="5117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23" r="-1404" b="-330"/>
          <a:stretch/>
        </p:blipFill>
        <p:spPr>
          <a:xfrm>
            <a:off x="736270" y="1544713"/>
            <a:ext cx="5143500" cy="512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6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2604" y="368134"/>
            <a:ext cx="4441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7595" y="740624"/>
            <a:ext cx="7614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-Приход в группу красавицы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Югорки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>
          <a:xfrm>
            <a:off x="690493" y="1372724"/>
            <a:ext cx="6856618" cy="50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avatars.mds.yandex.net/get-zen_doc/3122622/pub_60abc7881805213c6ffa36d5_60abc7a680fe0f78e2b860f3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26" y="999034"/>
            <a:ext cx="2928991" cy="522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7" y="352597"/>
            <a:ext cx="8016770" cy="601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68"/>
          <a:stretch/>
        </p:blipFill>
        <p:spPr>
          <a:xfrm>
            <a:off x="8817891" y="415366"/>
            <a:ext cx="2945080" cy="602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0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33"/>
          <a:stretch/>
        </p:blipFill>
        <p:spPr>
          <a:xfrm>
            <a:off x="1537853" y="475013"/>
            <a:ext cx="9144000" cy="554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24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45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94" y="86916"/>
            <a:ext cx="114596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-Систематизация знаний детей о культуре, традициях и обычаях, укладе жизни народов ханты и манси, населяющих территорию ХМАО.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-Раскрытие творческих способностей через разнообразные виды детской деятельности.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-Желание изучать быт, культуру, традиции коренных народов Севера.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                                                                                                                               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                                                                           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художественной и познавательной литературы.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-Просмотр презентаций, фильмов о ХМАО-Югре. 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-Беседы. Сбор материала. Поиск в сети Интернет.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литературы, рассматривание иллюстраций в энциклопедиях.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-Совместная деятельность родителей с детьми: подбор стихов, рассказов, сказок, пословиц, скороговорок, народных примет, загадок.                                                                                                          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2.Основной.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 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-Узнать, традиции и быт коренного населения?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-Как называется жилища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хантов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-Расширить представление о промысле коренного народа. Животный мир ХМАО, Природа ХМАО.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-Просмотр презентаций «Ханты – коренной народ Земли Югорской»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3.Итоговый (обобщающий):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результатов работы по проекту;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деятельности, удовлетворенность всех участников результатами, сопоставление имеющихся результатов с прогнозируемыми;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-Презентация опыта работы по проекту: посвященное юбилею Ханты-Мансийского АО.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9417" y="201881"/>
            <a:ext cx="9298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совместного творчества детей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Югра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край родной».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4" r="45" b="23"/>
          <a:stretch/>
        </p:blipFill>
        <p:spPr>
          <a:xfrm>
            <a:off x="5091452" y="1209060"/>
            <a:ext cx="6227518" cy="523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45" r="88" b="53"/>
          <a:stretch/>
        </p:blipFill>
        <p:spPr>
          <a:xfrm>
            <a:off x="405306" y="739239"/>
            <a:ext cx="3799263" cy="5958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26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42" b="68"/>
          <a:stretch/>
        </p:blipFill>
        <p:spPr>
          <a:xfrm>
            <a:off x="2529445" y="433095"/>
            <a:ext cx="6365174" cy="535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9128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3mu.ru/wp-content/uploads/2019/05/nadpis-09-0005-ic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8"/>
          <a:stretch/>
        </p:blipFill>
        <p:spPr bwMode="auto">
          <a:xfrm>
            <a:off x="760021" y="795647"/>
            <a:ext cx="10592789" cy="368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0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4356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1853" y="177017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210935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 недели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210935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"Югра мой край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родной«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210935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02" y="971290"/>
            <a:ext cx="11210306" cy="578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  </a:t>
            </a:r>
            <a:endParaRPr lang="ru-RU" sz="16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-Знакомство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родным краем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«Югра моя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родина»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-Утро радостных встреч.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Внесение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Югорки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работы: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введение детей в проект «Югра мой край родной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</a:t>
            </a: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ХМАО»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ХМАО (флаг, гимн, герб)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-Традиции и праздники народов Севера</a:t>
            </a:r>
          </a:p>
          <a:p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народы Югры»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Четверг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-«Природа нашего края»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(грибы, ягоды, деревья, растения)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-Животные нашего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-«Народные промыслы» (Орнаменты народов Севера)</a:t>
            </a:r>
          </a:p>
          <a:p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«Ханты –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Мансийск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спортивный город»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 проекта.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mg-fotki.yandex.ru/get/5634/16969765.e1/0_6f58d_63f2e6d9_or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4" y="2984680"/>
            <a:ext cx="6115791" cy="303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4416" y="261256"/>
            <a:ext cx="9666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– каждодневное открытие мира и поэтому надо сделать так, чтобы оно стало, прежде всего, познанием человека и Отечества, их красоты и величия».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</a:t>
            </a:r>
          </a:p>
        </p:txBody>
      </p:sp>
      <p:pic>
        <p:nvPicPr>
          <p:cNvPr id="6" name="Рисунок 5" descr="https://i.pinimg.com/originals/a2/d4/ec/a2d4ec6ec0fdf1eef7b897c68387fe1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142" r="93" b="76"/>
          <a:stretch/>
        </p:blipFill>
        <p:spPr bwMode="auto">
          <a:xfrm>
            <a:off x="6044542" y="2222801"/>
            <a:ext cx="5385768" cy="3370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ugra-news.ru/upload/iblock/3f3/3f386a8a537ca54c4502af58a58b561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4" y="2386940"/>
            <a:ext cx="5640780" cy="315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8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3849" y="427512"/>
            <a:ext cx="414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Утро радостных встреч.</a:t>
            </a:r>
            <a:endParaRPr lang="ru-RU" sz="2400" dirty="0"/>
          </a:p>
        </p:txBody>
      </p:sp>
      <p:pic>
        <p:nvPicPr>
          <p:cNvPr id="7" name="Рисунок 6" descr="C:\Users\Ислом\Desktop\IMG-5a33da0282542fbd959dfb3f06a74731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31" y="1747216"/>
            <a:ext cx="4412015" cy="3932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ic.pics.livejournal.com/natali_lyubova/66485864/12138/12138_6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5649" y="1753138"/>
            <a:ext cx="2368091" cy="378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Ислом\Desktop\IMG-827777eaff133c4f51747e883d647db2-V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69"/>
          <a:stretch/>
        </p:blipFill>
        <p:spPr bwMode="auto">
          <a:xfrm>
            <a:off x="3138853" y="1724480"/>
            <a:ext cx="3939552" cy="395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43859" y="1024510"/>
            <a:ext cx="107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Дети по кругу здоровались с куклой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Югоркой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Вуща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вула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(здравствуйте)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84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ndia.ru/text/81/175/images/img2_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6020790"/>
            <a:ext cx="11982203" cy="837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1304" y="176658"/>
            <a:ext cx="870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Развивать желание узнать что-то новое и интересное.</a:t>
            </a:r>
          </a:p>
        </p:txBody>
      </p:sp>
      <p:pic>
        <p:nvPicPr>
          <p:cNvPr id="7" name="Рисунок 6" descr="C:\Users\Ислом\Desktop\IMG-73334af783a60678b9701653ae41dbdc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2" r="30"/>
          <a:stretch/>
        </p:blipFill>
        <p:spPr bwMode="auto">
          <a:xfrm>
            <a:off x="460169" y="826094"/>
            <a:ext cx="5403273" cy="503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слом\Desktop\IMG-62518d51a86eda8986e524d763fdb7c2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10" y="826094"/>
            <a:ext cx="5535076" cy="503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82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1400/f1da4686128681.5d909dad5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45" y="-106878"/>
            <a:ext cx="12192000" cy="686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3848" y="91278"/>
            <a:ext cx="5035139" cy="12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Модель трёх вопросов: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1885" y="463138"/>
            <a:ext cx="347947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знаем ?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Ханты и манси живут в лесу.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(Максим)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 них есть олени.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(Данил)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У них другая одежда, а женщины ходят в платках.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(Ксюша)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Папа говорил, что они любят кушать рыбу.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(Женя)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9068" y="1332486"/>
            <a:ext cx="40415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хотим знать? </a:t>
            </a:r>
          </a:p>
          <a:p>
            <a:pPr algn="ctr"/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Почему у народа  ханты такая смешная  одежда? (Кира)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они целыми днями делают в лесу?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(Диана)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А какие праздники отмечают народы ханты и манси?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(Вадим)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Они живут в таких же домах как у нас? (Лиза)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Из чего шьют одежду?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(Вадим)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3987" y="463138"/>
            <a:ext cx="33963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для этого сделать?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спросить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спросить у родителей. 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(Ксюша)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Я предлагаю посмотреть специальную программу по телевизору или в интернете 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Данил.)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Пригласить какого –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ханта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и спросить у него 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(Группа детей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542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934</Words>
  <Application>Microsoft Office PowerPoint</Application>
  <PresentationFormat>Широкоэкранный</PresentationFormat>
  <Paragraphs>129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Ислом</dc:creator>
  <cp:lastModifiedBy>Ислом</cp:lastModifiedBy>
  <cp:revision>150</cp:revision>
  <dcterms:created xsi:type="dcterms:W3CDTF">2021-11-29T16:05:18Z</dcterms:created>
  <dcterms:modified xsi:type="dcterms:W3CDTF">2023-12-20T16:43:42Z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3463013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