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4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5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B73B8-6018-4CFF-88FF-BA6CDCA3B7E3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6BA04-E46C-40EE-AEB7-4C661402A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289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B73B8-6018-4CFF-88FF-BA6CDCA3B7E3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6BA04-E46C-40EE-AEB7-4C661402A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471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B73B8-6018-4CFF-88FF-BA6CDCA3B7E3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6BA04-E46C-40EE-AEB7-4C661402A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957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B73B8-6018-4CFF-88FF-BA6CDCA3B7E3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6BA04-E46C-40EE-AEB7-4C661402A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389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B73B8-6018-4CFF-88FF-BA6CDCA3B7E3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6BA04-E46C-40EE-AEB7-4C661402A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710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B73B8-6018-4CFF-88FF-BA6CDCA3B7E3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6BA04-E46C-40EE-AEB7-4C661402A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625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B73B8-6018-4CFF-88FF-BA6CDCA3B7E3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6BA04-E46C-40EE-AEB7-4C661402A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927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B73B8-6018-4CFF-88FF-BA6CDCA3B7E3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6BA04-E46C-40EE-AEB7-4C661402A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957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B73B8-6018-4CFF-88FF-BA6CDCA3B7E3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6BA04-E46C-40EE-AEB7-4C661402A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063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B73B8-6018-4CFF-88FF-BA6CDCA3B7E3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6BA04-E46C-40EE-AEB7-4C661402A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018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B73B8-6018-4CFF-88FF-BA6CDCA3B7E3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6BA04-E46C-40EE-AEB7-4C661402A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623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B73B8-6018-4CFF-88FF-BA6CDCA3B7E3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6BA04-E46C-40EE-AEB7-4C661402A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285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SAMSUNG\Desktop\415446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10" y="0"/>
            <a:ext cx="9171709" cy="68787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1000" y="5181600"/>
            <a:ext cx="8229600" cy="1143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95300" y="1447800"/>
            <a:ext cx="80010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sah-RU" sz="4400" b="1" dirty="0">
                <a:solidFill>
                  <a:schemeClr val="tx2"/>
                </a:solidFill>
              </a:rPr>
              <a:t>РОБОТОТЕХНИЧЕСКОЕ ЛОТО</a:t>
            </a:r>
          </a:p>
          <a:p>
            <a:pPr lvl="0" algn="ctr"/>
            <a:r>
              <a:rPr lang="sah-RU" sz="5400" b="1" dirty="0">
                <a:solidFill>
                  <a:schemeClr val="tx2"/>
                </a:solidFill>
                <a:latin typeface="Comic Sans MS" panose="030F0702030302020204" pitchFamily="66" charset="0"/>
              </a:rPr>
              <a:t>“Деталька”</a:t>
            </a:r>
          </a:p>
          <a:p>
            <a:pPr lvl="0" algn="r"/>
            <a:endParaRPr lang="sah-RU" sz="4400" b="1" dirty="0">
              <a:solidFill>
                <a:schemeClr val="tx2"/>
              </a:solidFill>
            </a:endParaRPr>
          </a:p>
          <a:p>
            <a:pPr lvl="0" algn="r"/>
            <a:endParaRPr lang="sah-RU" sz="2400" b="1" dirty="0">
              <a:solidFill>
                <a:schemeClr val="tx2"/>
              </a:solidFill>
            </a:endParaRPr>
          </a:p>
          <a:p>
            <a:pPr lvl="0" algn="r"/>
            <a:endParaRPr lang="sah-RU" sz="2400" b="1" dirty="0">
              <a:solidFill>
                <a:schemeClr val="tx2"/>
              </a:solidFill>
            </a:endParaRPr>
          </a:p>
          <a:p>
            <a:pPr lvl="0" algn="r"/>
            <a:r>
              <a:rPr lang="sah-RU" sz="2400" b="1" dirty="0">
                <a:solidFill>
                  <a:schemeClr val="tx2"/>
                </a:solidFill>
              </a:rPr>
              <a:t>Автор: Заболоцкая В. Н.</a:t>
            </a:r>
          </a:p>
          <a:p>
            <a:pPr lvl="0" algn="r"/>
            <a:r>
              <a:rPr lang="sah-RU" sz="2400" b="1" dirty="0">
                <a:solidFill>
                  <a:schemeClr val="tx2"/>
                </a:solidFill>
              </a:rPr>
              <a:t>Воспитатель МБДОУ</a:t>
            </a:r>
          </a:p>
          <a:p>
            <a:pPr lvl="0" algn="r"/>
            <a:r>
              <a:rPr lang="sah-RU" sz="2400" b="1" dirty="0">
                <a:solidFill>
                  <a:schemeClr val="tx2"/>
                </a:solidFill>
              </a:rPr>
              <a:t>Детский сад № 2 “Василек”</a:t>
            </a:r>
          </a:p>
          <a:p>
            <a:pPr lvl="0" algn="r"/>
            <a:r>
              <a:rPr lang="sah-RU" sz="2400" b="1" dirty="0">
                <a:solidFill>
                  <a:schemeClr val="tx2"/>
                </a:solidFill>
              </a:rPr>
              <a:t>ГО “Жатай”</a:t>
            </a:r>
            <a:endParaRPr lang="ru-RU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10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8" name="Picture 6" descr="http://tvoyrebenok.ru/images/presentation/nice/m/0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40"/>
          <a:stretch/>
        </p:blipFill>
        <p:spPr bwMode="auto">
          <a:xfrm>
            <a:off x="-3390" y="0"/>
            <a:ext cx="9119681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1752600"/>
            <a:ext cx="731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Цель</a:t>
            </a:r>
            <a:r>
              <a:rPr lang="ru-RU" sz="40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ru-RU" sz="40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- уточнить и закрепить названия деталей </a:t>
            </a:r>
            <a:r>
              <a:rPr lang="en-US" sz="40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LEGO WeDo</a:t>
            </a:r>
            <a:endParaRPr lang="ru-RU" sz="4000" b="1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98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://tvoyrebenok.ru/images/presentation/nice/m/0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40"/>
          <a:stretch/>
        </p:blipFill>
        <p:spPr bwMode="auto">
          <a:xfrm>
            <a:off x="-3390" y="0"/>
            <a:ext cx="9119681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914400"/>
            <a:ext cx="70866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Задачи:</a:t>
            </a:r>
          </a:p>
          <a:p>
            <a:pPr marL="285750" indent="-285750">
              <a:buFontTx/>
              <a:buChar char="-"/>
            </a:pPr>
            <a:r>
              <a:rPr lang="ru-RU" sz="3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ru-RU" sz="3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Систематизировать знания детей о деталях коструктора  </a:t>
            </a:r>
            <a:r>
              <a:rPr lang="en-US" sz="3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LEGO WeDo</a:t>
            </a:r>
            <a:endParaRPr lang="ru-RU" sz="3200" b="1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3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Формировать и развивать логическое мышление, память, внимание</a:t>
            </a:r>
          </a:p>
          <a:p>
            <a:pPr marL="285750" indent="-285750">
              <a:buFontTx/>
              <a:buChar char="-"/>
            </a:pPr>
            <a:r>
              <a:rPr lang="ru-RU" sz="3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Воспитывать чувство товарищества и взаимовыручки</a:t>
            </a:r>
            <a:endParaRPr lang="ru-RU" sz="3200" b="1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73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://tvoyrebenok.ru/images/presentation/nice/m/0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40"/>
          <a:stretch/>
        </p:blipFill>
        <p:spPr bwMode="auto">
          <a:xfrm>
            <a:off x="-3391" y="5687"/>
            <a:ext cx="9119681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46550" y="457199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Игровой инвентарь</a:t>
            </a:r>
            <a:endParaRPr lang="ru-RU" sz="36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86400" y="1359639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-Игровое поле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0" b="31081"/>
          <a:stretch/>
        </p:blipFill>
        <p:spPr bwMode="auto">
          <a:xfrm>
            <a:off x="152400" y="1103530"/>
            <a:ext cx="5334000" cy="55756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801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://tvoyrebenok.ru/images/presentation/nice/m/0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40"/>
          <a:stretch/>
        </p:blipFill>
        <p:spPr bwMode="auto">
          <a:xfrm>
            <a:off x="-3391" y="5687"/>
            <a:ext cx="9119681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r="19279"/>
          <a:stretch/>
        </p:blipFill>
        <p:spPr bwMode="auto">
          <a:xfrm>
            <a:off x="1203649" y="1219200"/>
            <a:ext cx="6705600" cy="53953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03649" y="457200"/>
            <a:ext cx="34916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-Игровые карточки:</a:t>
            </a:r>
            <a:endParaRPr lang="ru-RU" sz="3200" b="1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09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://tvoyrebenok.ru/images/presentation/nice/m/0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40"/>
          <a:stretch/>
        </p:blipFill>
        <p:spPr bwMode="auto">
          <a:xfrm>
            <a:off x="-3390" y="0"/>
            <a:ext cx="9119681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" y="457200"/>
            <a:ext cx="80772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Методические рекомендации</a:t>
            </a:r>
          </a:p>
          <a:p>
            <a:pPr algn="just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	</a:t>
            </a:r>
            <a:r>
              <a:rPr lang="ru-RU" sz="24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Представленная разработка игры может быть использована воспитателями детских садов и /или руководителями кружков по робототехнике, легоконструированию как в образовательной, так и в любой совместной деятельности с детьми.</a:t>
            </a:r>
          </a:p>
          <a:p>
            <a:pPr algn="just"/>
            <a:r>
              <a:rPr lang="ru-RU" sz="24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	Игра рассчитана на детей с 5 лет, игроков может быть от 2-6.</a:t>
            </a:r>
          </a:p>
          <a:p>
            <a:pPr algn="just"/>
            <a:r>
              <a:rPr lang="ru-RU" sz="24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	В комплект игры лото «Деталька» входят 6 игровых полей и 36 карточек.</a:t>
            </a:r>
          </a:p>
          <a:p>
            <a:pPr algn="just"/>
            <a:r>
              <a:rPr lang="ru-RU" sz="24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	Карточка игры представляет собой квадрат 6*6 см., на одной из сторон которого изображена одна деталь конструктора </a:t>
            </a:r>
            <a:r>
              <a:rPr lang="en-US" sz="24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LEGO </a:t>
            </a:r>
            <a:r>
              <a:rPr lang="ru-RU" sz="24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и его название.</a:t>
            </a:r>
          </a:p>
          <a:p>
            <a:pPr algn="just"/>
            <a:r>
              <a:rPr lang="ru-RU" sz="24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	Игровое поле представляет собой карточку с 6 окнами с изображением тех же деталей конструктора.</a:t>
            </a:r>
            <a:endParaRPr lang="ru-RU" sz="2400" b="1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03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://tvoyrebenok.ru/images/presentation/nice/m/0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40"/>
          <a:stretch/>
        </p:blipFill>
        <p:spPr bwMode="auto">
          <a:xfrm>
            <a:off x="-3390" y="0"/>
            <a:ext cx="9119681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" y="381000"/>
            <a:ext cx="79248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Правила игры</a:t>
            </a:r>
          </a:p>
          <a:p>
            <a:r>
              <a:rPr lang="ru-RU" sz="2400" b="1" u="sng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1 вариант: </a:t>
            </a:r>
          </a:p>
          <a:p>
            <a:r>
              <a:rPr lang="ru-RU" sz="24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	Каждому игроку выдается игровое поле. С помощью считалки выбирается начинающий, он вытягивает первую карточку показывает и называет деталь. Тот, у кого такая деталь есть на игровом поле получает ее и закрывает окно. Следующую карточку вытягивает он.</a:t>
            </a:r>
          </a:p>
          <a:p>
            <a:r>
              <a:rPr lang="ru-RU" sz="24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Выигрывает тот, кто первый закрыл все окна на </a:t>
            </a:r>
            <a:r>
              <a:rPr lang="ru-RU" sz="2400" b="1" dirty="0" err="1" smtClean="0">
                <a:solidFill>
                  <a:schemeClr val="tx2"/>
                </a:solidFill>
                <a:latin typeface="Arial Narrow" panose="020B0606020202030204" pitchFamily="34" charset="0"/>
              </a:rPr>
              <a:t>игром</a:t>
            </a:r>
            <a:r>
              <a:rPr lang="ru-RU" sz="24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поле.</a:t>
            </a:r>
          </a:p>
          <a:p>
            <a:r>
              <a:rPr lang="ru-RU" sz="2400" b="1" u="sng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2 вариант:</a:t>
            </a:r>
          </a:p>
          <a:p>
            <a:r>
              <a:rPr lang="ru-RU" sz="24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	Выбирается с помощью считалки ведущий, он вытаскивает карточку и не показывая, только называет деталь. Тот, кто находит ее у себя на </a:t>
            </a:r>
            <a:r>
              <a:rPr lang="ru-RU" sz="2400" b="1" dirty="0" err="1" smtClean="0">
                <a:solidFill>
                  <a:schemeClr val="tx2"/>
                </a:solidFill>
                <a:latin typeface="Arial Narrow" panose="020B0606020202030204" pitchFamily="34" charset="0"/>
              </a:rPr>
              <a:t>игрвом</a:t>
            </a:r>
            <a:r>
              <a:rPr lang="ru-RU" sz="24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поле забирает ее и закрывает окно. Выигрывает тот, кто первый зарыл все окна на игровом поле.</a:t>
            </a:r>
            <a:endParaRPr lang="ru-RU" sz="2400" b="1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95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://tvoyrebenok.ru/images/presentation/nice/m/0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40"/>
          <a:stretch/>
        </p:blipFill>
        <p:spPr bwMode="auto">
          <a:xfrm>
            <a:off x="-3390" y="0"/>
            <a:ext cx="9119681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" y="1052945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	</a:t>
            </a:r>
            <a:r>
              <a:rPr lang="ru-RU" sz="24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При малом количестве участников игры можно увеличить количество игровых полей  у каждого игрока, то есть игровое поле увеличивается минимум в два раза.</a:t>
            </a:r>
            <a:endParaRPr lang="ru-RU" sz="2400" b="1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30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75</Words>
  <Application>Microsoft Office PowerPoint</Application>
  <PresentationFormat>Экран (4:3)</PresentationFormat>
  <Paragraphs>30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Заболотики</dc:creator>
  <cp:lastModifiedBy>Заболотики</cp:lastModifiedBy>
  <cp:revision>14</cp:revision>
  <dcterms:created xsi:type="dcterms:W3CDTF">2018-01-21T06:55:57Z</dcterms:created>
  <dcterms:modified xsi:type="dcterms:W3CDTF">2018-01-21T09:26:54Z</dcterms:modified>
</cp:coreProperties>
</file>