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4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0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9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2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2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3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3B8D-50C2-46AC-BADE-F94CB33905E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3410-8A6C-4A43-B815-4E2ED9195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6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8" y="688811"/>
            <a:ext cx="10495936" cy="590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963" y="114367"/>
            <a:ext cx="11090786" cy="1148889"/>
          </a:xfrm>
        </p:spPr>
        <p:txBody>
          <a:bodyPr/>
          <a:lstStyle/>
          <a:p>
            <a:r>
              <a:rPr lang="sah-RU" b="1" dirty="0" smtClean="0">
                <a:solidFill>
                  <a:srgbClr val="FF0000"/>
                </a:solidFill>
              </a:rPr>
              <a:t>Российская электронная школа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ah-RU" b="1" dirty="0" smtClean="0">
                <a:solidFill>
                  <a:srgbClr val="FF0000"/>
                </a:solidFill>
              </a:rPr>
              <a:t>Результат для учителя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763" b="40651"/>
          <a:stretch/>
        </p:blipFill>
        <p:spPr>
          <a:xfrm>
            <a:off x="2064022" y="1690688"/>
            <a:ext cx="7470432" cy="4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97" y="365125"/>
            <a:ext cx="1086710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Функциональная грамотность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3" r="11952" b="37563"/>
          <a:stretch/>
        </p:blipFill>
        <p:spPr>
          <a:xfrm>
            <a:off x="1356850" y="1312607"/>
            <a:ext cx="9779407" cy="51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2303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Выбираешь свое мероприятие, дату.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640" y="1027906"/>
            <a:ext cx="9412700" cy="52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0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7148" y="1250027"/>
            <a:ext cx="3864078" cy="23338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Выбор Контрольно-Измерительных материалов</a:t>
            </a:r>
            <a:endParaRPr lang="ru-RU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94" t="-278" r="18123" b="5240"/>
          <a:stretch/>
        </p:blipFill>
        <p:spPr>
          <a:xfrm>
            <a:off x="471949" y="0"/>
            <a:ext cx="7536426" cy="64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39284" cy="814746"/>
          </a:xfrm>
        </p:spPr>
        <p:txBody>
          <a:bodyPr/>
          <a:lstStyle/>
          <a:p>
            <a:pPr algn="ctr"/>
            <a:r>
              <a:rPr lang="ru-RU" dirty="0" smtClean="0"/>
              <a:t>Материал КИМ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93" y="1179872"/>
            <a:ext cx="10693333" cy="60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3342" y="365125"/>
            <a:ext cx="3050458" cy="4251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Код доступа для детей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875" b="35868"/>
          <a:stretch/>
        </p:blipFill>
        <p:spPr>
          <a:xfrm>
            <a:off x="308964" y="143899"/>
            <a:ext cx="7315952" cy="57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21297" cy="1050720"/>
          </a:xfrm>
        </p:spPr>
        <p:txBody>
          <a:bodyPr/>
          <a:lstStyle/>
          <a:p>
            <a:pPr algn="ctr"/>
            <a:r>
              <a:rPr lang="ru-RU" dirty="0" smtClean="0"/>
              <a:t>Войти как обучающийся.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35" t="8968" r="24659" b="11124"/>
          <a:stretch/>
        </p:blipFill>
        <p:spPr>
          <a:xfrm>
            <a:off x="412954" y="1415846"/>
            <a:ext cx="5397910" cy="5020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479" t="14267" r="25970" b="19419"/>
          <a:stretch/>
        </p:blipFill>
        <p:spPr>
          <a:xfrm>
            <a:off x="6424442" y="1415846"/>
            <a:ext cx="5460300" cy="50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083" y="778080"/>
            <a:ext cx="3274143" cy="3041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Тестовая работа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учащихся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435" b="49374"/>
          <a:stretch/>
        </p:blipFill>
        <p:spPr>
          <a:xfrm>
            <a:off x="373248" y="365125"/>
            <a:ext cx="7773151" cy="22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110" t="5342" r="730" b="10988"/>
          <a:stretch/>
        </p:blipFill>
        <p:spPr>
          <a:xfrm>
            <a:off x="548522" y="2568011"/>
            <a:ext cx="6789173" cy="39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1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0071" cy="1021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 для детей.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8865"/>
            <a:ext cx="8966753" cy="50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5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33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Light SemiCondensed</vt:lpstr>
      <vt:lpstr>Calibri</vt:lpstr>
      <vt:lpstr>Calibri Light</vt:lpstr>
      <vt:lpstr>Тема Office</vt:lpstr>
      <vt:lpstr>Российская электронная школа</vt:lpstr>
      <vt:lpstr>Функциональная грамотность</vt:lpstr>
      <vt:lpstr>Выбираешь свое мероприятие, дату. </vt:lpstr>
      <vt:lpstr>Выбор Контрольно-Измерительных материалов</vt:lpstr>
      <vt:lpstr>Материал КИМ</vt:lpstr>
      <vt:lpstr>Код доступа для детей</vt:lpstr>
      <vt:lpstr>Войти как обучающийся. </vt:lpstr>
      <vt:lpstr>Тестовая работа для учащихся</vt:lpstr>
      <vt:lpstr>Результат для детей. </vt:lpstr>
      <vt:lpstr>Результат для учителя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электронная школа</dc:title>
  <dc:creator>Пользователь</dc:creator>
  <cp:lastModifiedBy>Пользователь</cp:lastModifiedBy>
  <cp:revision>8</cp:revision>
  <dcterms:created xsi:type="dcterms:W3CDTF">2022-02-25T05:07:08Z</dcterms:created>
  <dcterms:modified xsi:type="dcterms:W3CDTF">2022-02-25T05:31:54Z</dcterms:modified>
</cp:coreProperties>
</file>