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5" r:id="rId9"/>
    <p:sldId id="264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00" autoAdjust="0"/>
    <p:restoredTop sz="94660"/>
  </p:normalViewPr>
  <p:slideViewPr>
    <p:cSldViewPr>
      <p:cViewPr varScale="1">
        <p:scale>
          <a:sx n="70" d="100"/>
          <a:sy n="70" d="100"/>
        </p:scale>
        <p:origin x="28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908720"/>
            <a:ext cx="8568952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ПЕДАГОГИЧЕСКИЙ ПРОЕКТ 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во второй младшей группе (3-4 года)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 тему:</a:t>
            </a:r>
            <a:endParaRPr lang="en-US" sz="24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Сказка как средство 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духовно-нравственного 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 младших дошкольников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Аветян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С. Л.</a:t>
            </a:r>
          </a:p>
          <a:p>
            <a:pPr algn="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Синельникова М.А.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2022 год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584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534451"/>
            <a:ext cx="784887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332657"/>
            <a:ext cx="835292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11" y="732766"/>
            <a:ext cx="4224000" cy="316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194" y="2564904"/>
            <a:ext cx="4224000" cy="31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248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32657"/>
            <a:ext cx="792088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332657"/>
            <a:ext cx="8352928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Лепка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тему: «Колобок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78" y="749727"/>
            <a:ext cx="4224000" cy="316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780928"/>
            <a:ext cx="4224000" cy="31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339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32657"/>
            <a:ext cx="792088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56" y="1098635"/>
            <a:ext cx="4224000" cy="316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482" y="2708920"/>
            <a:ext cx="4224000" cy="31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259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32657"/>
            <a:ext cx="792088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476672"/>
            <a:ext cx="835292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Дидактические игры:  «Из какой сказки герой», «Угадай сказку по иллюстрации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            </a:t>
            </a:r>
            <a:endParaRPr lang="ru-RU" sz="20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91" y="1225209"/>
            <a:ext cx="4224000" cy="316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656" y="2844042"/>
            <a:ext cx="4224000" cy="31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682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32657"/>
            <a:ext cx="792088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476672"/>
            <a:ext cx="8352928" cy="1133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Игра-драматизация: «Теремок», «Колобок», «Волк и лиса», «Гуси-лебеди», «Муха-Цокотуха» и т.д.;</a:t>
            </a:r>
          </a:p>
          <a:p>
            <a:pPr lvl="0" algn="ctr">
              <a:lnSpc>
                <a:spcPct val="115000"/>
              </a:lnSpc>
              <a:spcAft>
                <a:spcPts val="0"/>
              </a:spcAft>
            </a:pPr>
            <a:endParaRPr lang="ru-RU" sz="20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77" y="1225209"/>
            <a:ext cx="4224000" cy="316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564904"/>
            <a:ext cx="4224000" cy="31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7480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32657"/>
            <a:ext cx="792088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20688"/>
            <a:ext cx="3802430" cy="388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994" y="1988840"/>
            <a:ext cx="3744458" cy="38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377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32657"/>
            <a:ext cx="792088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620688"/>
            <a:ext cx="8064896" cy="417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Досуг-развлечение: «Наши любимые сказки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endParaRPr lang="ru-RU" sz="20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71" y="1225209"/>
            <a:ext cx="4224000" cy="316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733" y="2492896"/>
            <a:ext cx="4224000" cy="31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093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32657"/>
            <a:ext cx="792088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08" y="620688"/>
            <a:ext cx="4224000" cy="316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204688"/>
            <a:ext cx="4224000" cy="31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9504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32657"/>
            <a:ext cx="792088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48680"/>
            <a:ext cx="6420740" cy="52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9199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620688"/>
            <a:ext cx="792088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980728"/>
            <a:ext cx="6984776" cy="3737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воспитателя с родителями</a:t>
            </a:r>
            <a:r>
              <a:rPr lang="en-US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20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папки-передвижки «Воспитание сказкой»;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Участи в акции «Подари книгу группе» - для оформление книжного центра;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Индивидуальные беседы и консультации по теме проекта.</a:t>
            </a: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Совместная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деятельность детей и родителей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 рисунков совместного творчества детей и их родителей «Мой любимый сказочный герой».</a:t>
            </a:r>
            <a:endParaRPr lang="ru-RU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012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548680"/>
            <a:ext cx="8064896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Актуальность: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Еще А. С. Пушкин, великий  русский писатель, писал: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«Что за прелесть эти сказки!».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Он, разумеется, прекрасно понимал природу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сказки,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ее особенные черты в ряду других произведений литературы: ведь он сам написал множество сказок для детей, которые  пользуются  популярностью и сегодня.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аждый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человек, независимо от возраста, любит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сказки.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Ведь они – неотъемлемая часть нашего детства, дверь, через которую все мы в детстве попадали в волшебный мир, где добро всегда побеждало зло, где царили чудеса, а честность и справедливость всегда вознаграждались.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Ребенок, читая или слушая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сказку,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входит в многогранный и сложный мир, где сталкивается не только с дружбой, справедливостью и героизмом, но и с ложью, предательством и жестокостью. Поэтому при помощи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сказок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маленький человек учится отличать хорошее от плохого, нравственное поведение – от безнравственного. </a:t>
            </a: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А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ведь известно, что воспитание нравственности в подрастающем поколении – это одна из главных задач общества, реализуемая, в частности, и через сказки. В детстве личность человека только начинает формироваться, поэтому этот период жизни – самый благоприятный для формирования моральных принципов и убеждений</a:t>
            </a: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4643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32657"/>
            <a:ext cx="792088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39375" y="908720"/>
            <a:ext cx="7632848" cy="4304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Заключительный этап</a:t>
            </a: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Подведение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итогов работы над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проектом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«Сказка как средство духовно-нравственного воспитания младших дошкольников»;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Выставка творческих работ детей по итогам ООД (лепка, рисунки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ru-RU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Выводы:</a:t>
            </a:r>
            <a:endParaRPr lang="ru-RU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Данный проект стал мощным импульсом к развитию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духовно-нравственных качеств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детей младшего дошкольного возраста. С помощью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сказки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ребенок учится преодолевать различные жизненные преграды, познает мир, готовится к взрослой жизни. Посредством знакомства с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сказкой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ребенка формируются такие качества, как доброжелательность, отзывчивость, уверенность.</a:t>
            </a:r>
            <a:endParaRPr lang="ru-RU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5463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32657"/>
            <a:ext cx="792088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844824"/>
            <a:ext cx="79208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</a:p>
          <a:p>
            <a:pPr algn="ctr"/>
            <a:r>
              <a:rPr lang="ru-RU" sz="7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  <a:endParaRPr lang="ru-RU" sz="7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127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620688"/>
            <a:ext cx="7632848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Проблема: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В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современном обществе в погоне за развитием интеллекта, способностей ребенка упускается воспитание души, нравственное и духовное развитие ребенка, без которых все накопленные знания могут оказаться бесполезными. 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 ведь именно с младшего дошкольного возраста идет формирование и развитие духовно-нравственных качеств ребенка.</a:t>
            </a:r>
          </a:p>
          <a:p>
            <a:pPr algn="just"/>
            <a:endParaRPr lang="ru-RU" sz="2000" b="1" dirty="0">
              <a:latin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Реализация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«Сказка как средство духовно-нравственного воспитания младших дошкольников»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позволит с помощью сказок  сформировать духовно-нравственные качества детей младшего дошкольного возрастаю. </a:t>
            </a:r>
          </a:p>
          <a:p>
            <a:pPr algn="just"/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892545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548680"/>
            <a:ext cx="784887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Описание проекта:</a:t>
            </a: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 проекта: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познавательно-творческий.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групповой.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краткосрочный (21.11.22-25.11.22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г.г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младшего дошкольного возраста (3-4 года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воспитатели, дети, родители.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Интеграция образовательных областей: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познание, коммуникация, чтение художественной литературы, художественное творчество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условия для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духовно-нравственного развития, воспитания </a:t>
            </a:r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младшего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возраста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посредством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сказок.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50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548680"/>
            <a:ext cx="784887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332656"/>
            <a:ext cx="8352928" cy="5295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Задачи: 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создавать необходимые условия для знакомства детей с 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сказками;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развивать у детей интерес к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сказкам;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способствовать усвоению детьми норм и ценностей, принятых в обществе через восприятие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сказки;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формировать представление о добре и зле, показать красоту добрых поступков и их значение в жизни людей;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учить детей отражать полученные впечатления в изобразительной, речевой, театрализованной, трудовой, игровой деятельности;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развивать умение сравнивать, анализировать поступки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сказочных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героев;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воспитывать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бережное отношение к книге, воспитывать  чувство ответственности, справедливости, искренности, милосердия и другие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духовно-нравственные качества;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привлечь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родителей  к воспитанию у детей любви и интереса к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сказке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 условиях семьи, помочь понять ценность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сказок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их особую роль в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духовно – нравственном воспитании детей.</a:t>
            </a:r>
            <a:endParaRPr lang="ru-RU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736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548680"/>
            <a:ext cx="784887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548681"/>
            <a:ext cx="7560840" cy="5192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Ожидаемые результаты реализации проекта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дети применяют накопленные практические навыки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духовно-нравственных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норм поведения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социуме;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дети различают полярные понятия «хороший» - «плохой», «правда» - «ложь», «добро» - «зло» и т.д. в сказке и в жизни;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дети делают самостоятельный нравственный выбор;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дети умеют выражать чувства и переживая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словами.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ru-RU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проектной деятельности: </a:t>
            </a:r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детских работ;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совместно с родителями книжного уголка. Организация  наглядного и дидактического материала по теме проекта;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фотоматериалы проекта, создан проект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Сказка как средство духовно-нравственного воспитания </a:t>
            </a:r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младших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дошкольников».</a:t>
            </a:r>
            <a:endParaRPr lang="ru-RU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722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548680"/>
            <a:ext cx="784887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260648"/>
            <a:ext cx="7776864" cy="6344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Аннотация проекта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15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проект 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 из трех этапов: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подготовительный: накопление знаний,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основной: совместная деятельность детей, родителей, воспитателей.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третий этап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заключительный: подведение итогов, результатов.</a:t>
            </a:r>
          </a:p>
          <a:p>
            <a:pPr algn="ctr">
              <a:lnSpc>
                <a:spcPct val="115000"/>
              </a:lnSpc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- подготовительный: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определение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знания детей по теме проекта;</a:t>
            </a:r>
          </a:p>
          <a:p>
            <a:pPr lvl="0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постановка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проблемы, определение целей, задач проекта, определение актуальности и значимости проекта, сроков реализации; анализ имеющих  условий в группе;</a:t>
            </a:r>
          </a:p>
          <a:p>
            <a:pPr lvl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подбор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методической литературы для реализации проекта (журналы, художественная литература, иллюстрации, музыкальные произведения, дидактические пособия и игры и т.п. о сказке), составление тематического плана с учетом интеграции образовательных областей;</a:t>
            </a:r>
          </a:p>
          <a:p>
            <a:pPr lvl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привлечение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внимания родителей к проблеме реализации проекта.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5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548680"/>
            <a:ext cx="784887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548680"/>
            <a:ext cx="7488832" cy="6047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этап (практический):</a:t>
            </a:r>
          </a:p>
          <a:p>
            <a:pPr algn="just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Данный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проводился в 3-х направлениях: работа воспитателя с детьми, работа воспитателя с родителями, совместная деятельность детей и родителей.</a:t>
            </a:r>
          </a:p>
          <a:p>
            <a:pPr lvl="0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воспитателя с детьми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сказок и обсуждение характера героев сказок, беседы по сюжету сказки, пересказ сказки, решение нравственных ситуаций;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Проигрывание сказок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с детьми с помощью кукольного театра;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иллюстраций, слушание сказок в аудиозаписи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Беседы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тему: «Любимая сказка», «Беседа о добре и зле», «Беседа о бережном отношении к книге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творчество: рисование на тему: «Сказочные герои», «Любимая сказка»;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477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534451"/>
            <a:ext cx="784887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332657"/>
            <a:ext cx="835292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исование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тему: «Сказочные герои», «Любимая сказка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95" y="980727"/>
            <a:ext cx="4221410" cy="31660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12" y="2780928"/>
            <a:ext cx="4224000" cy="31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0125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1077</Words>
  <Application>Microsoft Office PowerPoint</Application>
  <PresentationFormat>Экран (4:3)</PresentationFormat>
  <Paragraphs>132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Сусанна</dc:creator>
  <cp:lastModifiedBy>Сусанна</cp:lastModifiedBy>
  <cp:revision>25</cp:revision>
  <dcterms:created xsi:type="dcterms:W3CDTF">2022-11-20T13:44:17Z</dcterms:created>
  <dcterms:modified xsi:type="dcterms:W3CDTF">2022-11-27T13:06:28Z</dcterms:modified>
</cp:coreProperties>
</file>