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86" r:id="rId3"/>
    <p:sldId id="288" r:id="rId4"/>
    <p:sldId id="257" r:id="rId5"/>
    <p:sldId id="275" r:id="rId6"/>
    <p:sldId id="285" r:id="rId7"/>
    <p:sldId id="281" r:id="rId8"/>
    <p:sldId id="268" r:id="rId9"/>
    <p:sldId id="258" r:id="rId10"/>
    <p:sldId id="265" r:id="rId11"/>
    <p:sldId id="283" r:id="rId12"/>
    <p:sldId id="261" r:id="rId13"/>
    <p:sldId id="269" r:id="rId14"/>
    <p:sldId id="271" r:id="rId15"/>
    <p:sldId id="267" r:id="rId16"/>
    <p:sldId id="279" r:id="rId17"/>
    <p:sldId id="280" r:id="rId18"/>
    <p:sldId id="287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54FDC-456E-4BD6-AA54-7E745EB5FE7A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FF6FB-0A1E-47C2-8444-4B12691D43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1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64548-38B6-4F4F-9BBD-2F9792CEE38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D48B3-7CFB-49AF-B2F1-548C9B62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64548-38B6-4F4F-9BBD-2F9792CEE38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D48B3-7CFB-49AF-B2F1-548C9B62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97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64548-38B6-4F4F-9BBD-2F9792CEE38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D48B3-7CFB-49AF-B2F1-548C9B62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6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64548-38B6-4F4F-9BBD-2F9792CEE38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D48B3-7CFB-49AF-B2F1-548C9B62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12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64548-38B6-4F4F-9BBD-2F9792CEE38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D48B3-7CFB-49AF-B2F1-548C9B62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5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0EA8A-65D8-4D7F-A901-03A081258DD5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9653-9BF6-4176-943B-7F58A24CA2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22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5B02D-6937-49DA-9E5A-981CF31EC6A2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02A32-6156-4F1E-AA7D-C583E8ABBD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A4A37-AA64-4444-9B1F-56689D42806A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195B-6CA0-4ECA-BB27-CDF9A4CA6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пр42.png">
            <a:extLst>
              <a:ext uri="{FF2B5EF4-FFF2-40B4-BE49-F238E27FC236}">
                <a16:creationId xmlns:a16="http://schemas.microsoft.com/office/drawing/2014/main" id="{B66E5EC5-EC3E-4DBB-8CB0-AED94C6D7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095A-34A8-422B-9DD6-504F8D17FAF5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BF04C-19C4-4347-A6AC-AC906366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1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A6716-84EE-4773-A0A0-33D6120DA38F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39E10-FE29-455A-9C02-D1093F945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0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C46CA-2032-46A0-B544-7E8FE4DDA1EE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420A8-4778-438F-BE23-D53B350A0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19015-1ADC-4280-91B3-855F16EE3ACE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8E573-937B-4AE2-B368-CFDA499E43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7B3AE-AB0B-499E-8EAC-6262022E556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07E92-B8E6-408F-BC78-CAE7D88868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5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19E27-3E49-49B6-A7B1-D49738DA5742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E2E6E-2C24-4173-B2F9-70F279BC12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2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B525A-FC84-41F5-8B20-ADE70C828928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D2BAC-C941-47B0-B21D-3D14716062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8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F4D48B3-7CFB-49AF-B2F1-548C9B62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blogs/alena-aleksandrovna-snezik/pravila-dorozhnogo-dvizhenija-dlja-doshkolnikov-v-stihah.html" TargetMode="External"/><Relationship Id="rId2" Type="http://schemas.openxmlformats.org/officeDocument/2006/relationships/hyperlink" Target="http://malishi74.ru/development/49/pravila_dorozhnogo_dvizheniya_dlya_detej_v_kartinka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chkiisinochki.ru/kartinki-pro-pravila-dorozhnogo-dvizheni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Винокурова А.С.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ты за городом: тротуара нет.</a:t>
            </a:r>
          </a:p>
          <a:p>
            <a:r>
              <a:rPr lang="ru-RU" sz="1600" b="0" dirty="0"/>
              <a:t>Как идти нам правильно, кто же даст ответ?</a:t>
            </a:r>
          </a:p>
          <a:p>
            <a:r>
              <a:rPr lang="ru-RU" sz="1600" b="0" dirty="0"/>
              <a:t>Слева по обочине должен ты идти.</a:t>
            </a:r>
          </a:p>
          <a:p>
            <a:r>
              <a:rPr lang="ru-RU" sz="1600" b="0" dirty="0"/>
              <a:t>Видишь встречный транспорт - в сторону уйди.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ты на остановке</a:t>
            </a:r>
          </a:p>
          <a:p>
            <a:r>
              <a:rPr lang="ru-RU" sz="1600" b="0" dirty="0"/>
              <a:t>Ждешь автобусной парковки,</a:t>
            </a:r>
          </a:p>
          <a:p>
            <a:r>
              <a:rPr lang="ru-RU" sz="1600" b="0" dirty="0"/>
              <a:t>Наш совет для детворы - </a:t>
            </a:r>
          </a:p>
          <a:p>
            <a:r>
              <a:rPr lang="ru-RU" sz="1600" b="0" dirty="0"/>
              <a:t>Здесь не место для игры.</a:t>
            </a:r>
          </a:p>
          <a:p>
            <a:r>
              <a:rPr lang="ru-RU" sz="1600" b="0" dirty="0"/>
              <a:t>На скамейке посиди,</a:t>
            </a:r>
          </a:p>
          <a:p>
            <a:r>
              <a:rPr lang="ru-RU" sz="1600" b="0" dirty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3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/>
              <a:t>Из автобуса ты вышел,</a:t>
            </a:r>
          </a:p>
          <a:p>
            <a:r>
              <a:rPr lang="ru-RU" b="0" dirty="0"/>
              <a:t>Сзади обходи.</a:t>
            </a:r>
          </a:p>
          <a:p>
            <a:r>
              <a:rPr lang="ru-RU" b="0" dirty="0"/>
              <a:t>Если хочешь ты дорогу</a:t>
            </a:r>
          </a:p>
          <a:p>
            <a:r>
              <a:rPr lang="ru-RU" b="0" dirty="0"/>
              <a:t>Сразу перейти!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/>
              <a:t>Если ехал ты в трамвае –</a:t>
            </a:r>
          </a:p>
          <a:p>
            <a:r>
              <a:rPr lang="ru-RU" b="0" dirty="0"/>
              <a:t>Все наоборот,</a:t>
            </a:r>
          </a:p>
          <a:p>
            <a:r>
              <a:rPr lang="ru-RU" b="0" dirty="0"/>
              <a:t>Спереди трамвай обходим,</a:t>
            </a:r>
          </a:p>
          <a:p>
            <a:r>
              <a:rPr lang="ru-RU" b="0" dirty="0"/>
              <a:t>Смотрим мы вперед!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Санки, ролики, «ватрушки»</a:t>
            </a:r>
          </a:p>
          <a:p>
            <a:r>
              <a:rPr lang="ru-RU" sz="1600" b="0" dirty="0"/>
              <a:t>На дороге не игрушки!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ходишь в детский сад,</a:t>
            </a:r>
          </a:p>
          <a:p>
            <a:r>
              <a:rPr lang="ru-RU" sz="1600" b="0" dirty="0"/>
              <a:t>То еще ты маловат!</a:t>
            </a:r>
          </a:p>
          <a:p>
            <a:r>
              <a:rPr lang="ru-RU" sz="1600" b="0" dirty="0"/>
              <a:t>И кататься по дороге</a:t>
            </a:r>
          </a:p>
          <a:p>
            <a:r>
              <a:rPr lang="ru-RU" sz="1600" b="0" dirty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Можешь ты кататься смело</a:t>
            </a:r>
          </a:p>
          <a:p>
            <a:r>
              <a:rPr lang="ru-RU" sz="1600" b="0" dirty="0"/>
              <a:t>По дорожкам во дворе!</a:t>
            </a:r>
          </a:p>
          <a:p>
            <a:r>
              <a:rPr lang="ru-RU" sz="1600" b="0" dirty="0"/>
              <a:t>На дороге же не дело</a:t>
            </a:r>
          </a:p>
          <a:p>
            <a:r>
              <a:rPr lang="ru-RU" sz="1600" b="0" dirty="0"/>
              <a:t>Появляться детворе!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с мамой или с папой</a:t>
            </a:r>
          </a:p>
          <a:p>
            <a:r>
              <a:rPr lang="ru-RU" sz="1600" b="0" dirty="0"/>
              <a:t>Вы поедете все вместе,</a:t>
            </a:r>
          </a:p>
          <a:p>
            <a:r>
              <a:rPr lang="ru-RU" sz="1600" b="0" dirty="0"/>
              <a:t>Не забудь, что ты — ребенок,</a:t>
            </a:r>
          </a:p>
          <a:p>
            <a:r>
              <a:rPr lang="ru-RU" sz="1600" b="0" dirty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Смотрит за порядком строго</a:t>
            </a:r>
          </a:p>
          <a:p>
            <a:r>
              <a:rPr lang="ru-RU" sz="1600" b="0" dirty="0"/>
              <a:t>Полицейский — верный страж!</a:t>
            </a:r>
          </a:p>
          <a:p>
            <a:r>
              <a:rPr lang="ru-RU" sz="1600" b="0" dirty="0"/>
              <a:t>Он охранник на дороге,</a:t>
            </a:r>
          </a:p>
          <a:p>
            <a:r>
              <a:rPr lang="ru-RU" sz="1600" b="0" dirty="0"/>
              <a:t>А еще помощник наш!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Правила дорожные</a:t>
            </a:r>
          </a:p>
          <a:p>
            <a:r>
              <a:rPr lang="ru-RU" sz="1600" b="0" dirty="0"/>
              <a:t>Детям знать положено!</a:t>
            </a:r>
          </a:p>
          <a:p>
            <a:r>
              <a:rPr lang="ru-RU" sz="1600" b="0" dirty="0"/>
              <a:t>И не только твердо знать,</a:t>
            </a:r>
          </a:p>
          <a:p>
            <a:r>
              <a:rPr lang="ru-RU" sz="1600" b="0" dirty="0"/>
              <a:t>Но еще и соблюдать!</a:t>
            </a:r>
          </a:p>
          <a:p>
            <a:r>
              <a:rPr lang="ru-RU" sz="1600" b="0" dirty="0"/>
              <a:t>Будешь ты умён и смел,</a:t>
            </a:r>
          </a:p>
          <a:p>
            <a:r>
              <a:rPr lang="ru-RU" sz="1600" b="0" dirty="0"/>
              <a:t>А еще здоров и цел!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2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DA17F7E-6B28-477C-B15B-62517F18F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0837346-6D70-4813-B43D-3ADAD6932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19B0B3-DD0A-445A-A632-09749C569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3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Ресурсы:</a:t>
            </a:r>
          </a:p>
          <a:p>
            <a:r>
              <a:rPr lang="en-US" dirty="0">
                <a:hlinkClick r:id="rId2"/>
              </a:rPr>
              <a:t>http://malishi74.ru/development/49/pravila_dorozhnogo_dvizheniya_dlya_detej_v_kartinkax/</a:t>
            </a:r>
            <a:endParaRPr lang="ru-RU" dirty="0"/>
          </a:p>
          <a:p>
            <a:r>
              <a:rPr lang="en-US" dirty="0">
                <a:hlinkClick r:id="rId3"/>
              </a:rPr>
              <a:t>http://ped-kopilka.ru/blogs/alena-aleksandrovna-snezik/pravila-dorozhnogo-dvizhenija-dlja-doshkolnikov-v-stihah.html</a:t>
            </a:r>
            <a:endParaRPr lang="ru-RU" dirty="0"/>
          </a:p>
          <a:p>
            <a:r>
              <a:rPr lang="en-US" dirty="0">
                <a:hlinkClick r:id="rId4"/>
              </a:rPr>
              <a:t>http://dochkiisinochki.ru/kartinki-pro-pravila-dorozhnogo-dvizheniya.html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282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ADDD40-0511-40D5-AF40-D6A87E98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EB2BF7-5E9D-4D63-82A4-23E7EE723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Мчатся по дороге</a:t>
            </a:r>
          </a:p>
          <a:p>
            <a:r>
              <a:rPr lang="ru-RU" sz="1600" b="0" dirty="0"/>
              <a:t>Быстрые машины.</a:t>
            </a:r>
          </a:p>
          <a:p>
            <a:r>
              <a:rPr lang="ru-RU" sz="1600" b="0" dirty="0"/>
              <a:t>Там вы попадете</a:t>
            </a:r>
          </a:p>
          <a:p>
            <a:r>
              <a:rPr lang="ru-RU" sz="1600" b="0" dirty="0"/>
              <a:t>Прямо им под шины!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/>
              <a:t>Если надо перейти</a:t>
            </a:r>
          </a:p>
          <a:p>
            <a:r>
              <a:rPr lang="ru-RU" sz="1600" b="0" dirty="0"/>
              <a:t>Тебе через дорогу,</a:t>
            </a:r>
          </a:p>
          <a:p>
            <a:r>
              <a:rPr lang="ru-RU" sz="1600" b="0" dirty="0"/>
              <a:t>С этой целью по пути</a:t>
            </a:r>
          </a:p>
          <a:p>
            <a:r>
              <a:rPr lang="ru-RU" sz="1600" b="0" dirty="0"/>
              <a:t>Всегда есть переходы.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Переход совсем непрост - </a:t>
            </a:r>
          </a:p>
          <a:p>
            <a:r>
              <a:rPr lang="ru-RU" sz="1600" b="0" dirty="0"/>
              <a:t>Вот через дорогу мост.</a:t>
            </a:r>
          </a:p>
          <a:p>
            <a:r>
              <a:rPr lang="ru-RU" sz="1600" b="0" dirty="0"/>
              <a:t>Пешеходы без опаски</a:t>
            </a:r>
          </a:p>
          <a:p>
            <a:r>
              <a:rPr lang="ru-RU" sz="1600" b="0" dirty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val="372666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красный свет горит,</a:t>
            </a:r>
          </a:p>
          <a:p>
            <a:r>
              <a:rPr lang="ru-RU" sz="1600" b="0" dirty="0"/>
              <a:t>Что тебе он говорит?</a:t>
            </a:r>
          </a:p>
          <a:p>
            <a:r>
              <a:rPr lang="ru-RU" sz="1600" b="0" dirty="0"/>
              <a:t>Это значит, стой, и жди!</a:t>
            </a:r>
          </a:p>
          <a:p>
            <a:r>
              <a:rPr lang="ru-RU" sz="1600" b="0" dirty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Свет зеленый впереди?</a:t>
            </a:r>
          </a:p>
          <a:p>
            <a:r>
              <a:rPr lang="ru-RU" sz="1600" b="0" dirty="0"/>
              <a:t>Смело ты теперь иди.</a:t>
            </a:r>
          </a:p>
          <a:p>
            <a:r>
              <a:rPr lang="ru-RU" sz="1600" b="0" dirty="0"/>
              <a:t>Вас машины подождут,</a:t>
            </a:r>
          </a:p>
          <a:p>
            <a:r>
              <a:rPr lang="ru-RU" sz="1600" b="0" dirty="0"/>
              <a:t>Пешеходы все пройдут.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Желтый светит огонек,</a:t>
            </a:r>
          </a:p>
          <a:p>
            <a:r>
              <a:rPr lang="ru-RU" sz="1600" b="0" dirty="0"/>
              <a:t>Погоди, постой, дружок.</a:t>
            </a:r>
          </a:p>
          <a:p>
            <a:r>
              <a:rPr lang="ru-RU" sz="1600" b="0" dirty="0"/>
              <a:t>Ты идти не торопись,</a:t>
            </a:r>
          </a:p>
          <a:p>
            <a:r>
              <a:rPr lang="ru-RU" sz="1600" b="0" dirty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Никогда перед машиной</a:t>
            </a:r>
          </a:p>
          <a:p>
            <a:r>
              <a:rPr lang="ru-RU" sz="1600" b="0" dirty="0"/>
              <a:t>Не перебегай дорогу!</a:t>
            </a:r>
          </a:p>
          <a:p>
            <a:r>
              <a:rPr lang="ru-RU" sz="1600" b="0" dirty="0"/>
              <a:t>Помни, даже супер шины</a:t>
            </a:r>
          </a:p>
          <a:p>
            <a:r>
              <a:rPr lang="ru-RU" sz="1600" b="0" dirty="0"/>
              <a:t>Быстро тормозить не могут!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/>
              <a:t>Для продвиженья вдоль дорог</a:t>
            </a:r>
          </a:p>
          <a:p>
            <a:r>
              <a:rPr lang="ru-RU" sz="1600" b="0" dirty="0"/>
              <a:t>Есть пешеходная дорожка.</a:t>
            </a:r>
          </a:p>
          <a:p>
            <a:r>
              <a:rPr lang="ru-RU" sz="1600" b="0" dirty="0"/>
              <a:t>А где движение машин,</a:t>
            </a:r>
          </a:p>
          <a:p>
            <a:r>
              <a:rPr lang="ru-RU" sz="1600" b="0" dirty="0"/>
              <a:t>Не место детским ножкам!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426</Words>
  <Application>Microsoft Office PowerPoint</Application>
  <PresentationFormat>Экран (4:3)</PresentationFormat>
  <Paragraphs>84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Аспект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Винокурова А.С.</dc:creator>
  <cp:lastModifiedBy>Пользователь</cp:lastModifiedBy>
  <cp:revision>24</cp:revision>
  <dcterms:created xsi:type="dcterms:W3CDTF">2011-01-05T18:31:26Z</dcterms:created>
  <dcterms:modified xsi:type="dcterms:W3CDTF">2022-09-10T16:17:57Z</dcterms:modified>
</cp:coreProperties>
</file>