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68B295-B01B-4B4D-A968-1C74AB7F81F0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864C24C-1E89-4F2D-96D7-E1651ECE4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295-B01B-4B4D-A968-1C74AB7F81F0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C24C-1E89-4F2D-96D7-E1651ECE4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295-B01B-4B4D-A968-1C74AB7F81F0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C24C-1E89-4F2D-96D7-E1651ECE4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268B295-B01B-4B4D-A968-1C74AB7F81F0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C24C-1E89-4F2D-96D7-E1651ECE4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268B295-B01B-4B4D-A968-1C74AB7F81F0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864C24C-1E89-4F2D-96D7-E1651ECE4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68B295-B01B-4B4D-A968-1C74AB7F81F0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64C24C-1E89-4F2D-96D7-E1651ECE4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268B295-B01B-4B4D-A968-1C74AB7F81F0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864C24C-1E89-4F2D-96D7-E1651ECE45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295-B01B-4B4D-A968-1C74AB7F81F0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C24C-1E89-4F2D-96D7-E1651ECE4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68B295-B01B-4B4D-A968-1C74AB7F81F0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64C24C-1E89-4F2D-96D7-E1651ECE4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268B295-B01B-4B4D-A968-1C74AB7F81F0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864C24C-1E89-4F2D-96D7-E1651ECE45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268B295-B01B-4B4D-A968-1C74AB7F81F0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864C24C-1E89-4F2D-96D7-E1651ECE45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68B295-B01B-4B4D-A968-1C74AB7F81F0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864C24C-1E89-4F2D-96D7-E1651ECE451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4994" name="Picture 2" descr="https://ds05.infourok.ru/uploads/ex/02a4/0011c96b-09b4fa18/img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8" t="22917" r="17187" b="19791"/>
          <a:stretch>
            <a:fillRect/>
          </a:stretch>
        </p:blipFill>
        <p:spPr bwMode="auto">
          <a:xfrm>
            <a:off x="0" y="2500306"/>
            <a:ext cx="6572296" cy="3929090"/>
          </a:xfrm>
          <a:prstGeom prst="rect">
            <a:avLst/>
          </a:prstGeom>
          <a:noFill/>
        </p:spPr>
      </p:pic>
      <p:pic>
        <p:nvPicPr>
          <p:cNvPr id="84996" name="Picture 4" descr="https://ds02.infourok.ru/uploads/ex/0d03/000193a2-5c579d5a/img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44" t="5498" r="19531" b="80208"/>
          <a:stretch>
            <a:fillRect/>
          </a:stretch>
        </p:blipFill>
        <p:spPr bwMode="auto">
          <a:xfrm>
            <a:off x="0" y="928670"/>
            <a:ext cx="8786874" cy="1543640"/>
          </a:xfrm>
          <a:prstGeom prst="rect">
            <a:avLst/>
          </a:prstGeom>
          <a:noFill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143372" y="0"/>
            <a:ext cx="49938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ОГКОУ Ивановская школа-интернат 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Уткина Д.П.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643306" y="6457914"/>
            <a:ext cx="1929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Иваново 2021 г.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285852" y="0"/>
            <a:ext cx="6157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ломать деревья, кусты, цветы.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https://www.pinclipart.com/picdir/big/157-1573210_file-false-svg-wikimedia-commons-statue-clip-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85860"/>
            <a:ext cx="1135619" cy="1143008"/>
          </a:xfrm>
          <a:prstGeom prst="rect">
            <a:avLst/>
          </a:prstGeom>
          <a:noFill/>
        </p:spPr>
      </p:pic>
      <p:pic>
        <p:nvPicPr>
          <p:cNvPr id="97285" name="Picture 5" descr="https://cdn1.vectorstock.com/i/1000x1000/80/30/girl-planting-a-tree-vector-90680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66" t="12577" r="14633" b="19367"/>
          <a:stretch>
            <a:fillRect/>
          </a:stretch>
        </p:blipFill>
        <p:spPr bwMode="auto">
          <a:xfrm>
            <a:off x="5706260" y="3714752"/>
            <a:ext cx="2777311" cy="2835172"/>
          </a:xfrm>
          <a:prstGeom prst="rect">
            <a:avLst/>
          </a:prstGeom>
          <a:noFill/>
        </p:spPr>
      </p:pic>
      <p:pic>
        <p:nvPicPr>
          <p:cNvPr id="8" name="Picture 13" descr="https://f3.upet.com/K_VwvF1ec2Vj_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143116"/>
            <a:ext cx="1313281" cy="1328671"/>
          </a:xfrm>
          <a:prstGeom prst="rect">
            <a:avLst/>
          </a:prstGeom>
          <a:noFill/>
        </p:spPr>
      </p:pic>
      <p:pic>
        <p:nvPicPr>
          <p:cNvPr id="97287" name="Picture 7" descr="https://pbs.twimg.com/media/ES_cw7qX0AAbERP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319373"/>
            <a:ext cx="4303717" cy="4538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500166" y="0"/>
            <a:ext cx="60332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махать руками на насекомых,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ловить и не убивать их.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7" name="Picture 5" descr="https://st2.depositphotos.com/4155807/6036/v/950/depositphotos_60363141-stock-illustration-cartoon-boy-is-catching-butterfl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90877"/>
            <a:ext cx="3967123" cy="3967123"/>
          </a:xfrm>
          <a:prstGeom prst="rect">
            <a:avLst/>
          </a:prstGeom>
          <a:noFill/>
        </p:spPr>
      </p:pic>
      <p:pic>
        <p:nvPicPr>
          <p:cNvPr id="7" name="Picture 15" descr="https://www.pinclipart.com/picdir/big/157-1573210_file-false-svg-wikimedia-commons-statue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43050"/>
            <a:ext cx="1135619" cy="1143008"/>
          </a:xfrm>
          <a:prstGeom prst="rect">
            <a:avLst/>
          </a:prstGeom>
          <a:noFill/>
        </p:spPr>
      </p:pic>
      <p:pic>
        <p:nvPicPr>
          <p:cNvPr id="95241" name="Picture 9" descr="https://ds04.infourok.ru/uploads/ex/0c80/00177897-b46ce18f/3/hello_html_1f1c339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071678"/>
            <a:ext cx="4429124" cy="3812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62" name="Picture 2" descr="https://media.baamboozle.com/uploads/images/41551/1590552863_1545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125" t="10417" r="27344" b="14583"/>
          <a:stretch>
            <a:fillRect/>
          </a:stretch>
        </p:blipFill>
        <p:spPr bwMode="auto">
          <a:xfrm>
            <a:off x="4714876" y="1263343"/>
            <a:ext cx="4429124" cy="5594657"/>
          </a:xfrm>
          <a:prstGeom prst="rect">
            <a:avLst/>
          </a:prstGeom>
          <a:noFill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357290" y="142852"/>
            <a:ext cx="56645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Выходить на прогулку и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возвращаться с прогулки нужно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спокойным шагом.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7" name="Picture 7" descr="https://image.freepik.com/free-vector/little-boy-jumping-up_1308-89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1615866"/>
            <a:ext cx="3143272" cy="5242134"/>
          </a:xfrm>
          <a:prstGeom prst="rect">
            <a:avLst/>
          </a:prstGeom>
          <a:noFill/>
        </p:spPr>
      </p:pic>
      <p:pic>
        <p:nvPicPr>
          <p:cNvPr id="92173" name="Picture 13" descr="https://f3.upet.com/K_VwvF1ec2Vj_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714488"/>
            <a:ext cx="1313281" cy="1328671"/>
          </a:xfrm>
          <a:prstGeom prst="rect">
            <a:avLst/>
          </a:prstGeom>
          <a:noFill/>
        </p:spPr>
      </p:pic>
      <p:pic>
        <p:nvPicPr>
          <p:cNvPr id="92175" name="Picture 15" descr="https://www.pinclipart.com/picdir/big/157-1573210_file-false-svg-wikimedia-commons-statue-clip-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928802"/>
            <a:ext cx="1135619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1138" name="Picture 2" descr="https://www.culture.ru/storage/images/6708e38116cb93436b920d8af59567b0/ecc1021b1f44dacb39f06f39b869bdf6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FC5AC"/>
              </a:clrFrom>
              <a:clrTo>
                <a:srgbClr val="CFC5AC">
                  <a:alpha val="0"/>
                </a:srgbClr>
              </a:clrTo>
            </a:clrChange>
          </a:blip>
          <a:srcRect l="10220" t="12308" r="7308" b="10769"/>
          <a:stretch>
            <a:fillRect/>
          </a:stretch>
        </p:blipFill>
        <p:spPr bwMode="auto">
          <a:xfrm>
            <a:off x="1714480" y="2357430"/>
            <a:ext cx="5643602" cy="3571900"/>
          </a:xfrm>
          <a:prstGeom prst="rect">
            <a:avLst/>
          </a:prstGeom>
          <a:noFill/>
        </p:spPr>
      </p:pic>
      <p:pic>
        <p:nvPicPr>
          <p:cNvPr id="5" name="Picture 15" descr="https://www.pinclipart.com/picdir/big/157-1573210_file-false-svg-wikimedia-commons-statue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071678"/>
            <a:ext cx="1135619" cy="1143008"/>
          </a:xfrm>
          <a:prstGeom prst="rect">
            <a:avLst/>
          </a:prstGeom>
          <a:noFill/>
        </p:spPr>
      </p:pic>
      <p:pic>
        <p:nvPicPr>
          <p:cNvPr id="6" name="Picture 13" descr="https://f3.upet.com/K_VwvF1ec2Vj_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071678"/>
            <a:ext cx="1313281" cy="1328671"/>
          </a:xfrm>
          <a:prstGeom prst="rect">
            <a:avLst/>
          </a:prstGeom>
          <a:noFill/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571604" y="214290"/>
            <a:ext cx="6357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подходить и не трогать незнакомые пакеты и сумки. Сообщить о находке воспитателю!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053585" y="0"/>
            <a:ext cx="67331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толкать своих товарищей,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ставить подножки, не драться,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доброжелательным и вежливым.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6" name="Picture 4" descr="https://youandkids.ru/wp-content/uploads/2020/04/14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63352"/>
            <a:ext cx="4143372" cy="4994647"/>
          </a:xfrm>
          <a:prstGeom prst="rect">
            <a:avLst/>
          </a:prstGeom>
          <a:noFill/>
        </p:spPr>
      </p:pic>
      <p:pic>
        <p:nvPicPr>
          <p:cNvPr id="7" name="Picture 15" descr="https://www.pinclipart.com/picdir/big/157-1573210_file-false-svg-wikimedia-commons-statue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736"/>
            <a:ext cx="1135619" cy="1143008"/>
          </a:xfrm>
          <a:prstGeom prst="rect">
            <a:avLst/>
          </a:prstGeom>
          <a:noFill/>
        </p:spPr>
      </p:pic>
      <p:pic>
        <p:nvPicPr>
          <p:cNvPr id="90118" name="Picture 6" descr="https://www.culture.ru/storage/images/e828106fd205daa891ee2e971c1c2aa5/c700ff0fc01f77bbcd8111e8ed912d38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056447"/>
            <a:ext cx="4929190" cy="4801553"/>
          </a:xfrm>
          <a:prstGeom prst="rect">
            <a:avLst/>
          </a:prstGeom>
          <a:noFill/>
        </p:spPr>
      </p:pic>
      <p:pic>
        <p:nvPicPr>
          <p:cNvPr id="9" name="Picture 13" descr="https://f3.upet.com/K_VwvF1ec2Vj_V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714488"/>
            <a:ext cx="1313281" cy="132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000100" y="214290"/>
            <a:ext cx="76467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покидать школьную территорию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разрешения родителей или воспитателя.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1" name="Picture 3" descr="https://ds04.infourok.ru/uploads/ex/1155/000170e4-71f55eac/img2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37" t="35810" r="43565" b="22413"/>
          <a:stretch>
            <a:fillRect/>
          </a:stretch>
        </p:blipFill>
        <p:spPr bwMode="auto">
          <a:xfrm>
            <a:off x="71406" y="3290589"/>
            <a:ext cx="4500594" cy="3281683"/>
          </a:xfrm>
          <a:prstGeom prst="rect">
            <a:avLst/>
          </a:prstGeom>
          <a:noFill/>
        </p:spPr>
      </p:pic>
      <p:pic>
        <p:nvPicPr>
          <p:cNvPr id="6" name="Picture 15" descr="https://www.pinclipart.com/picdir/big/157-1573210_file-false-svg-wikimedia-commons-statue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214554"/>
            <a:ext cx="1135619" cy="1143008"/>
          </a:xfrm>
          <a:prstGeom prst="rect">
            <a:avLst/>
          </a:prstGeom>
          <a:noFill/>
        </p:spPr>
      </p:pic>
      <p:pic>
        <p:nvPicPr>
          <p:cNvPr id="89093" name="Picture 5" descr="https://thumbs.dreamstime.com/b/%D0%BE%D1%87%D1%8C-%D0%B2%D1%80%D1%83%D1%87%D0%B0%D0%B5%D1%82-%D0%BC%D0%B0%D1%82%D1%8C-%D1%83-%D0%B5%D1%80%D0%B6%D0%B8%D0%B2%D0%B0%D0%BD%D0%B8%D1%8F-9636861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143" y="1664465"/>
            <a:ext cx="3952857" cy="5193535"/>
          </a:xfrm>
          <a:prstGeom prst="rect">
            <a:avLst/>
          </a:prstGeom>
          <a:noFill/>
        </p:spPr>
      </p:pic>
      <p:pic>
        <p:nvPicPr>
          <p:cNvPr id="8" name="Picture 13" descr="https://f3.upet.com/K_VwvF1ec2Vj_V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714488"/>
            <a:ext cx="1313281" cy="132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571604" y="428604"/>
            <a:ext cx="6307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играть с острыми предметами.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7" name="Picture 3" descr="https://ds02.infourok.ru/uploads/ex/04bb/0008903a-a985754d/img1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67" t="22917" r="22656" b="3124"/>
          <a:stretch>
            <a:fillRect/>
          </a:stretch>
        </p:blipFill>
        <p:spPr bwMode="auto">
          <a:xfrm>
            <a:off x="0" y="2453283"/>
            <a:ext cx="4429188" cy="4404717"/>
          </a:xfrm>
          <a:prstGeom prst="rect">
            <a:avLst/>
          </a:prstGeom>
          <a:noFill/>
        </p:spPr>
      </p:pic>
      <p:pic>
        <p:nvPicPr>
          <p:cNvPr id="7" name="Picture 15" descr="https://www.pinclipart.com/picdir/big/157-1573210_file-false-svg-wikimedia-commons-statue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357298"/>
            <a:ext cx="1135619" cy="1143008"/>
          </a:xfrm>
          <a:prstGeom prst="rect">
            <a:avLst/>
          </a:prstGeom>
          <a:noFill/>
        </p:spPr>
      </p:pic>
      <p:pic>
        <p:nvPicPr>
          <p:cNvPr id="88069" name="Picture 5" descr="https://cdn1.vectorstock.com/i/1000x1000/03/55/cute-boy-playing-on-swing-vector-2158035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02"/>
          <a:stretch>
            <a:fillRect/>
          </a:stretch>
        </p:blipFill>
        <p:spPr bwMode="auto">
          <a:xfrm>
            <a:off x="4071934" y="2307038"/>
            <a:ext cx="4929222" cy="4193796"/>
          </a:xfrm>
          <a:prstGeom prst="rect">
            <a:avLst/>
          </a:prstGeom>
          <a:noFill/>
        </p:spPr>
      </p:pic>
      <p:pic>
        <p:nvPicPr>
          <p:cNvPr id="9" name="Picture 13" descr="https://f3.upet.com/K_VwvF1ec2Vj_V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142984"/>
            <a:ext cx="1313281" cy="132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143108" y="0"/>
            <a:ext cx="46401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 бегать с игрушками и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отбирать их у других.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7" name="Picture 3" descr="https://thumbs.dreamstime.com/b/vector-illustration-boy-girl-quarreling-ball-boy-girl-quarreling-15922219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25" t="15000" r="13749" b="10937"/>
          <a:stretch>
            <a:fillRect/>
          </a:stretch>
        </p:blipFill>
        <p:spPr bwMode="auto">
          <a:xfrm>
            <a:off x="-32" y="2143116"/>
            <a:ext cx="4214842" cy="4572032"/>
          </a:xfrm>
          <a:prstGeom prst="rect">
            <a:avLst/>
          </a:prstGeom>
          <a:noFill/>
        </p:spPr>
      </p:pic>
      <p:pic>
        <p:nvPicPr>
          <p:cNvPr id="6" name="Picture 15" descr="https://www.pinclipart.com/picdir/big/157-1573210_file-false-svg-wikimedia-commons-statue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214422"/>
            <a:ext cx="1135619" cy="1143008"/>
          </a:xfrm>
          <a:prstGeom prst="rect">
            <a:avLst/>
          </a:prstGeom>
          <a:noFill/>
        </p:spPr>
      </p:pic>
      <p:pic>
        <p:nvPicPr>
          <p:cNvPr id="93189" name="Picture 5" descr="https://s1.babiki.ru/uploads/images/05/53/56/2021/05/19/bd2c3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1" t="12105" r="3855" b="9559"/>
          <a:stretch>
            <a:fillRect/>
          </a:stretch>
        </p:blipFill>
        <p:spPr bwMode="auto">
          <a:xfrm>
            <a:off x="4000496" y="2214554"/>
            <a:ext cx="5143504" cy="4357718"/>
          </a:xfrm>
          <a:prstGeom prst="rect">
            <a:avLst/>
          </a:prstGeom>
          <a:noFill/>
        </p:spPr>
      </p:pic>
      <p:pic>
        <p:nvPicPr>
          <p:cNvPr id="8" name="Picture 13" descr="https://f3.upet.com/K_VwvF1ec2Vj_V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000108"/>
            <a:ext cx="1313281" cy="132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1428728" y="0"/>
            <a:ext cx="64490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кидаться песком, землей, снегом.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60" name="Picture 4" descr="https://i.ytimg.com/vi/xTy_KxhPiCc/maxresdefaul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714356"/>
            <a:ext cx="4929222" cy="3428977"/>
          </a:xfrm>
          <a:prstGeom prst="rect">
            <a:avLst/>
          </a:prstGeom>
          <a:noFill/>
        </p:spPr>
      </p:pic>
      <p:pic>
        <p:nvPicPr>
          <p:cNvPr id="10" name="Picture 15" descr="https://www.pinclipart.com/picdir/big/157-1573210_file-false-svg-wikimedia-commons-statue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785794"/>
            <a:ext cx="1135619" cy="1143008"/>
          </a:xfrm>
          <a:prstGeom prst="rect">
            <a:avLst/>
          </a:prstGeom>
          <a:noFill/>
        </p:spPr>
      </p:pic>
      <p:pic>
        <p:nvPicPr>
          <p:cNvPr id="96268" name="Picture 12" descr="https://www.clipartkey.com/mpngs/m/275-2750016_-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428736"/>
            <a:ext cx="5000660" cy="4656171"/>
          </a:xfrm>
          <a:prstGeom prst="rect">
            <a:avLst/>
          </a:prstGeom>
          <a:noFill/>
        </p:spPr>
      </p:pic>
      <p:pic>
        <p:nvPicPr>
          <p:cNvPr id="12" name="Picture 13" descr="https://f3.upet.com/K_VwvF1ec2Vj_V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142984"/>
            <a:ext cx="1313281" cy="1328671"/>
          </a:xfrm>
          <a:prstGeom prst="rect">
            <a:avLst/>
          </a:prstGeom>
          <a:noFill/>
        </p:spPr>
      </p:pic>
      <p:pic>
        <p:nvPicPr>
          <p:cNvPr id="96270" name="Picture 14" descr="https://thumbs.dreamstime.com/b/%D0%BF%D0%B5%D1%81%D0%BE%D0%BA-%D1%80%D0%B5%D0%B1%D0%B5%D0%BD%D0%BA-%D0%B1%D1%80%D0%BE%D1%81%D0%B0%D1%8F-13399391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3" t="12971" r="2499" b="10377"/>
          <a:stretch>
            <a:fillRect/>
          </a:stretch>
        </p:blipFill>
        <p:spPr bwMode="auto">
          <a:xfrm>
            <a:off x="214283" y="3786190"/>
            <a:ext cx="4773120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785786" y="0"/>
            <a:ext cx="78122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подходить к собакам, кошкам и птицам,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 к воронам.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13" name="Picture 9" descr="http://petshoptop.ru/media/bf/a0/55/bfa05593babf0d16cfdff53be1fd7027/57baebc84d1f8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6" r="6667" b="7039"/>
          <a:stretch>
            <a:fillRect/>
          </a:stretch>
        </p:blipFill>
        <p:spPr bwMode="auto">
          <a:xfrm>
            <a:off x="0" y="3428976"/>
            <a:ext cx="4643438" cy="3429024"/>
          </a:xfrm>
          <a:prstGeom prst="rect">
            <a:avLst/>
          </a:prstGeom>
          <a:noFill/>
        </p:spPr>
      </p:pic>
      <p:pic>
        <p:nvPicPr>
          <p:cNvPr id="9" name="Picture 15" descr="https://www.pinclipart.com/picdir/big/157-1573210_file-false-svg-wikimedia-commons-statue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000108"/>
            <a:ext cx="1135619" cy="1143008"/>
          </a:xfrm>
          <a:prstGeom prst="rect">
            <a:avLst/>
          </a:prstGeom>
          <a:noFill/>
        </p:spPr>
      </p:pic>
      <p:pic>
        <p:nvPicPr>
          <p:cNvPr id="98319" name="Picture 15" descr="https://thumbs.dreamstime.com/b/%D0%BC%D0%B0%D0%BB%D1%8C%D1%87%D0%B8%D0%BA-%D1%82%D1%80%D1%8F%D1%81%D0%B5%D1%82-%D0%B4%D0%B5%D0%B2%D1%83%D1%88%D0%BA%D1%83-%D0%BD%D0%B0-%D0%BA%D0%B0%D1%87%D0%B0%D0%BD%D0%B8%D0%B8-%D1%81%D0%BF%D0%BE%D1%80%D1%82%D0%B8%D0%B2%D0%BD%D0%BE%D0%B9-%D0%BF%D0%BB%D0%BE%D1%89%D0%B0%D0%B4%D0%BA%D0%B5-13553732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571613"/>
            <a:ext cx="4286279" cy="4136260"/>
          </a:xfrm>
          <a:prstGeom prst="rect">
            <a:avLst/>
          </a:prstGeom>
          <a:noFill/>
        </p:spPr>
      </p:pic>
      <p:pic>
        <p:nvPicPr>
          <p:cNvPr id="13" name="Picture 13" descr="https://f3.upet.com/K_VwvF1ec2Vj_V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857232"/>
            <a:ext cx="1313281" cy="1328671"/>
          </a:xfrm>
          <a:prstGeom prst="rect">
            <a:avLst/>
          </a:prstGeom>
          <a:noFill/>
        </p:spPr>
      </p:pic>
      <p:pic>
        <p:nvPicPr>
          <p:cNvPr id="98321" name="Picture 17" descr="https://ds05.infourok.ru/uploads/ex/04b4/00182093-d9e18028/img1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11" r="29233"/>
          <a:stretch>
            <a:fillRect/>
          </a:stretch>
        </p:blipFill>
        <p:spPr bwMode="auto">
          <a:xfrm>
            <a:off x="0" y="571480"/>
            <a:ext cx="305575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105</TotalTime>
  <Words>155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 Windows</dc:creator>
  <cp:lastModifiedBy>Пользователь Windows</cp:lastModifiedBy>
  <cp:revision>11</cp:revision>
  <dcterms:created xsi:type="dcterms:W3CDTF">2021-09-21T07:57:04Z</dcterms:created>
  <dcterms:modified xsi:type="dcterms:W3CDTF">2021-09-21T09:42:10Z</dcterms:modified>
</cp:coreProperties>
</file>