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8" r:id="rId5"/>
    <p:sldId id="264" r:id="rId6"/>
    <p:sldId id="267" r:id="rId7"/>
    <p:sldId id="259" r:id="rId8"/>
    <p:sldId id="260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3863B8-4430-42C8-8209-993324E71F0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89F161-25DA-4468-B726-E9BBCBC256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9" y="1124744"/>
            <a:ext cx="6643072" cy="32858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Ю.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Лермонтов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Герой нашего времени»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1840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21" y="4509120"/>
            <a:ext cx="667702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124743"/>
            <a:ext cx="7745505" cy="5001419"/>
          </a:xfrm>
        </p:spPr>
        <p:txBody>
          <a:bodyPr>
            <a:normAutofit/>
          </a:bodyPr>
          <a:lstStyle/>
          <a:p>
            <a:r>
              <a:rPr lang="ru-RU" sz="1800" dirty="0"/>
              <a:t> Весной 1833 г. состоится похищение Бэлы, которая погибает через 4 месяца от руки Казбича (по весть «Бэла»). Из крепости Печорина переводят в </a:t>
            </a:r>
            <a:r>
              <a:rPr lang="ru-RU" sz="1800" dirty="0" smtClean="0"/>
              <a:t>Грузию</a:t>
            </a:r>
            <a:r>
              <a:rPr lang="ru-RU" sz="1800" dirty="0"/>
              <a:t>, затем он возвращается в Петербург. Спустя </a:t>
            </a:r>
            <a:r>
              <a:rPr lang="ru-RU" sz="1800" dirty="0" smtClean="0"/>
              <a:t>некоторое </a:t>
            </a:r>
            <a:r>
              <a:rPr lang="ru-RU" sz="1800" dirty="0"/>
              <a:t>время, снова очутившись на Кавказе по дороге в Персию, предположительно осенью 1837 г., Печорин встречается с Максимом </a:t>
            </a:r>
            <a:r>
              <a:rPr lang="ru-RU" sz="1800" dirty="0" err="1"/>
              <a:t>Максимычем</a:t>
            </a:r>
            <a:r>
              <a:rPr lang="ru-RU" sz="1800" dirty="0"/>
              <a:t> и рассказчиком (повесть «Максим </a:t>
            </a:r>
            <a:r>
              <a:rPr lang="ru-RU" sz="1800" dirty="0" err="1"/>
              <a:t>Максимыч</a:t>
            </a:r>
            <a:r>
              <a:rPr lang="ru-RU" sz="1800" dirty="0"/>
              <a:t>»). Наконец, на обратном пути из Персии Печорин умирает («Предисловие к «</a:t>
            </a:r>
            <a:r>
              <a:rPr lang="ru-RU" sz="1800" dirty="0" smtClean="0"/>
              <a:t>Журналу </a:t>
            </a:r>
            <a:r>
              <a:rPr lang="ru-RU" sz="1800" dirty="0"/>
              <a:t>Печорина»)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31" y="3354552"/>
            <a:ext cx="154305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72408" cy="1683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38" y="4044346"/>
            <a:ext cx="3050593" cy="2024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Предисловие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556793"/>
            <a:ext cx="7745505" cy="38884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/>
              <a:t>   1. </a:t>
            </a:r>
            <a:r>
              <a:rPr lang="ru-RU" sz="1900" dirty="0"/>
              <a:t>Как сам М. Ю. Лермонтов объясняет роль своего «Предисловия» к роману</a:t>
            </a:r>
            <a:r>
              <a:rPr lang="ru-RU" sz="1900" dirty="0" smtClean="0"/>
              <a:t>?</a:t>
            </a:r>
          </a:p>
          <a:p>
            <a:pPr marL="68580" indent="0">
              <a:buNone/>
            </a:pPr>
            <a:r>
              <a:rPr lang="ru-RU" sz="1900" dirty="0" smtClean="0"/>
              <a:t>     </a:t>
            </a:r>
            <a:r>
              <a:rPr lang="ru-RU" sz="1900" dirty="0"/>
              <a:t>(Это своеобразный ответ на современную критику.)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2. </a:t>
            </a:r>
            <a:r>
              <a:rPr lang="ru-RU" sz="1900" dirty="0"/>
              <a:t>В чем видит писатель особенности образа </a:t>
            </a:r>
            <a:r>
              <a:rPr lang="ru-RU" sz="1900" dirty="0" smtClean="0"/>
              <a:t>главного </a:t>
            </a:r>
            <a:r>
              <a:rPr lang="ru-RU" sz="1900" dirty="0"/>
              <a:t>героя?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 («</a:t>
            </a:r>
            <a:r>
              <a:rPr lang="ru-RU" sz="1900" dirty="0"/>
              <a:t>Герой Нашего Времени, милостивые </a:t>
            </a:r>
            <a:r>
              <a:rPr lang="ru-RU" sz="1900" dirty="0" smtClean="0"/>
              <a:t>государи </a:t>
            </a:r>
            <a:r>
              <a:rPr lang="ru-RU" sz="1900" dirty="0"/>
              <a:t>мои, точно портрет, но не одного человека: это портрет, составленный из пороков всего </a:t>
            </a:r>
            <a:r>
              <a:rPr lang="ru-RU" sz="1900" dirty="0" smtClean="0"/>
              <a:t>нашего поколения</a:t>
            </a:r>
            <a:r>
              <a:rPr lang="ru-RU" sz="1900" dirty="0"/>
              <a:t>, в полном их развитии».)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734787" cy="191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45505" cy="5533999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/>
              <a:t>   3. Что, по мнению автора, нужно современному читателю?</a:t>
            </a:r>
          </a:p>
          <a:p>
            <a:pPr marL="68580" indent="0">
              <a:buNone/>
            </a:pPr>
            <a:r>
              <a:rPr lang="ru-RU" sz="1800" dirty="0" smtClean="0"/>
              <a:t>     («Нужны горькие лекарства, едкие истины» .)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68580" indent="0">
              <a:buNone/>
            </a:pPr>
            <a:r>
              <a:rPr lang="ru-RU" sz="1800" dirty="0" smtClean="0"/>
              <a:t>      4. Собирается ли М. Ю. Лермонтов изменить безнравственное, порочное общество?</a:t>
            </a:r>
          </a:p>
          <a:p>
            <a:pPr marL="68580" indent="0">
              <a:buNone/>
            </a:pPr>
            <a:r>
              <a:rPr lang="ru-RU" sz="1800" dirty="0" smtClean="0"/>
              <a:t>       («Будет и того, что болезнь указана, а как ее излечить — это уж бог знает! »)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67485" cy="2176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99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80120"/>
          </a:xfrm>
        </p:spPr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484785"/>
            <a:ext cx="3889624" cy="4321656"/>
          </a:xfrm>
        </p:spPr>
        <p:txBody>
          <a:bodyPr>
            <a:noAutofit/>
          </a:bodyPr>
          <a:lstStyle/>
          <a:p>
            <a:r>
              <a:rPr lang="ru-RU" sz="1800" dirty="0"/>
              <a:t>Работу над романом М. Ю. Лермонтов начал по впечатлениям первой ссылки на Кавказ. В журнале «Отечественные записки» появились повести «Бэла», «Фаталист» в 1839 г., позже увидела свет повесть «Тамань». В 1840 г. вышел роман </a:t>
            </a:r>
            <a:r>
              <a:rPr lang="ru-RU" sz="1800" dirty="0" smtClean="0"/>
              <a:t>М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Ю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Лермонтова </a:t>
            </a:r>
            <a:r>
              <a:rPr lang="ru-RU" sz="1800" dirty="0"/>
              <a:t>«Герой нашего времени», именно под этим заглавием бы ли объединены пять </a:t>
            </a:r>
            <a:r>
              <a:rPr lang="ru-RU" sz="1800" dirty="0" smtClean="0"/>
              <a:t>повестей.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420617" cy="3664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24744"/>
            <a:ext cx="3419856" cy="46816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Общим идейным и сюжетообразующим центром романа «Герой нашего времени» стал образ главного героя Печорина. Первые читатели увидели карикатуру на современного </a:t>
            </a:r>
            <a:r>
              <a:rPr lang="ru-RU" dirty="0" smtClean="0"/>
              <a:t>человека</a:t>
            </a:r>
            <a:r>
              <a:rPr lang="ru-RU" dirty="0"/>
              <a:t>, поэтому в 1841 г. М. Ю. Лермонтов создал «</a:t>
            </a:r>
            <a:r>
              <a:rPr lang="ru-RU" dirty="0" smtClean="0"/>
              <a:t>Предисловие</a:t>
            </a:r>
            <a:r>
              <a:rPr lang="ru-RU" dirty="0"/>
              <a:t>» к роману, в котором объяснил особенности авторского замысла.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857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композиции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806136" cy="4272512"/>
          </a:xfrm>
        </p:spPr>
        <p:txBody>
          <a:bodyPr>
            <a:noAutofit/>
          </a:bodyPr>
          <a:lstStyle/>
          <a:p>
            <a:r>
              <a:rPr lang="ru-RU" sz="1800" dirty="0"/>
              <a:t>1. Нарушение хронологической последовательности</a:t>
            </a:r>
          </a:p>
          <a:p>
            <a:r>
              <a:rPr lang="ru-RU" sz="1800" dirty="0"/>
              <a:t>2. Самостоятельность каждой из повестей (сюжетная, смысловая и жанровая законченность) и </a:t>
            </a:r>
            <a:r>
              <a:rPr lang="ru-RU" sz="1800" dirty="0" smtClean="0"/>
              <a:t>одновременная </a:t>
            </a:r>
            <a:r>
              <a:rPr lang="ru-RU" sz="1800" dirty="0"/>
              <a:t>их связь, цикличность.</a:t>
            </a:r>
          </a:p>
          <a:p>
            <a:r>
              <a:rPr lang="ru-RU" sz="1800" dirty="0"/>
              <a:t>3. Смена субъекта повествования (Максим </a:t>
            </a:r>
            <a:r>
              <a:rPr lang="ru-RU" sz="1800" dirty="0" err="1"/>
              <a:t>Максимыч</a:t>
            </a:r>
            <a:r>
              <a:rPr lang="ru-RU" sz="1800" dirty="0"/>
              <a:t>, повествователь, сам герой).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756577" cy="2748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1896356" cy="302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692696"/>
            <a:ext cx="3419856" cy="5113744"/>
          </a:xfrm>
        </p:spPr>
        <p:txBody>
          <a:bodyPr>
            <a:normAutofit/>
          </a:bodyPr>
          <a:lstStyle/>
          <a:p>
            <a:r>
              <a:rPr lang="ru-RU" sz="1800" dirty="0"/>
              <a:t>Автор видел свою задачу в том, чтобы раскрыть «</a:t>
            </a:r>
            <a:r>
              <a:rPr lang="ru-RU" sz="1800" dirty="0" smtClean="0"/>
              <a:t>историю </a:t>
            </a:r>
            <a:r>
              <a:rPr lang="ru-RU" sz="1800" dirty="0"/>
              <a:t>души человека». Для этого необходимо было не столько рассказать о поступках героя, сколько вскрыть причины, которые к ним привели.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25" y="764704"/>
            <a:ext cx="2019714" cy="2885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080741" cy="306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8" y="3933056"/>
            <a:ext cx="2979877" cy="1983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492" y="4077072"/>
            <a:ext cx="6777317" cy="1755557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Нарушение хронологической последовательности событий определяется идейным замыслом автора и подчинено движению от внешнего к внутреннему, от действий  и поступков героя к мотивам, побудившим его к этим поступкам, от загадки — к разгадке. </a:t>
            </a:r>
          </a:p>
          <a:p>
            <a:r>
              <a:rPr lang="ru-RU" sz="1800" dirty="0" smtClean="0"/>
              <a:t>Ту </a:t>
            </a:r>
            <a:r>
              <a:rPr lang="ru-RU" sz="1800" dirty="0"/>
              <a:t>же роль играет и смена субъекта </a:t>
            </a:r>
            <a:r>
              <a:rPr lang="ru-RU" sz="1800" dirty="0" smtClean="0"/>
              <a:t>повествования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1808989" cy="27134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60" y="2080309"/>
            <a:ext cx="3440771" cy="1892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111" y="1124744"/>
            <a:ext cx="3057148" cy="18310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Порядок повестей в хронологической последовательности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«Тамань»</a:t>
            </a:r>
          </a:p>
          <a:p>
            <a:r>
              <a:rPr lang="ru-RU" dirty="0" smtClean="0"/>
              <a:t>«Княжна Мери»</a:t>
            </a:r>
          </a:p>
          <a:p>
            <a:r>
              <a:rPr lang="ru-RU" dirty="0" smtClean="0"/>
              <a:t>«Бэла»</a:t>
            </a:r>
          </a:p>
          <a:p>
            <a:r>
              <a:rPr lang="ru-RU" dirty="0" smtClean="0"/>
              <a:t>«Фаталист»</a:t>
            </a:r>
          </a:p>
          <a:p>
            <a:r>
              <a:rPr lang="ru-RU" dirty="0" smtClean="0"/>
              <a:t>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«Предисловие» к «Журналу Печорина»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11837" y="764704"/>
            <a:ext cx="3055717" cy="129614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sz="3400" dirty="0" smtClean="0"/>
              <a:t>Порядок повестей в романе</a:t>
            </a:r>
            <a:endParaRPr lang="ru-RU" sz="3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«Бэла»</a:t>
            </a:r>
          </a:p>
          <a:p>
            <a:r>
              <a:rPr lang="ru-RU" dirty="0" smtClean="0"/>
              <a:t>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«Предисловие» к журналу «Печорина</a:t>
            </a:r>
          </a:p>
          <a:p>
            <a:r>
              <a:rPr lang="ru-RU" dirty="0" smtClean="0"/>
              <a:t>«Тамань»</a:t>
            </a:r>
          </a:p>
          <a:p>
            <a:r>
              <a:rPr lang="ru-RU" dirty="0" smtClean="0"/>
              <a:t>«Княжна Мери»</a:t>
            </a:r>
          </a:p>
          <a:p>
            <a:r>
              <a:rPr lang="ru-RU" dirty="0" smtClean="0"/>
              <a:t>«Фаталист»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Хронологическая последовательность романа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pPr lvl="8"/>
            <a:r>
              <a:rPr lang="ru-RU" sz="1800" dirty="0"/>
              <a:t>Около 1830 г. Печорин выслан из Петербурга на </a:t>
            </a:r>
            <a:r>
              <a:rPr lang="ru-RU" sz="1800" dirty="0" smtClean="0"/>
              <a:t>Кавказ </a:t>
            </a:r>
            <a:r>
              <a:rPr lang="ru-RU" sz="1800" dirty="0"/>
              <a:t>в действующий отряд. По дороге к месту его повой службы он задержался в Тамани, где происходит его </a:t>
            </a:r>
            <a:r>
              <a:rPr lang="ru-RU" sz="1800" dirty="0" smtClean="0"/>
              <a:t>столкновение </a:t>
            </a:r>
            <a:r>
              <a:rPr lang="ru-RU" sz="1800" dirty="0"/>
              <a:t>с контрабандистами (повесть «Тамань»). После военной экспедиции в мае — июне 1832 г. ему </a:t>
            </a:r>
            <a:r>
              <a:rPr lang="ru-RU" sz="1800" dirty="0" smtClean="0"/>
              <a:t>разрешается </a:t>
            </a:r>
            <a:r>
              <a:rPr lang="ru-RU" sz="1800" dirty="0"/>
              <a:t>пользоваться водами в </a:t>
            </a:r>
            <a:r>
              <a:rPr lang="ru-RU" sz="1800" dirty="0" smtClean="0"/>
              <a:t>Пятигорске.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3303814" cy="216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20689"/>
            <a:ext cx="7745505" cy="5505474"/>
          </a:xfrm>
        </p:spPr>
        <p:txBody>
          <a:bodyPr/>
          <a:lstStyle/>
          <a:p>
            <a:r>
              <a:rPr lang="ru-RU" sz="1800" dirty="0" smtClean="0"/>
              <a:t>Затем </a:t>
            </a:r>
            <a:r>
              <a:rPr lang="ru-RU" sz="1800" dirty="0"/>
              <a:t>за дуэль с Грушницким (повесть «Княжна Мэри») его отправляют служить в дальнюю крепость под начало Максима </a:t>
            </a:r>
            <a:r>
              <a:rPr lang="ru-RU" sz="1800" dirty="0" err="1"/>
              <a:t>Максимыча</a:t>
            </a:r>
            <a:r>
              <a:rPr lang="ru-RU" sz="1800" dirty="0"/>
              <a:t>. Отлучившись на две недели в казачью станицу, в декабре 1832 г. Печорин становится участником </a:t>
            </a:r>
            <a:r>
              <a:rPr lang="ru-RU" sz="1800" dirty="0" smtClean="0"/>
              <a:t>истории </a:t>
            </a:r>
            <a:r>
              <a:rPr lang="ru-RU" sz="1800" dirty="0"/>
              <a:t>с </a:t>
            </a:r>
            <a:r>
              <a:rPr lang="ru-RU" sz="1800" dirty="0" err="1"/>
              <a:t>Вуличем</a:t>
            </a:r>
            <a:r>
              <a:rPr lang="ru-RU" sz="1800" dirty="0"/>
              <a:t> (повесть «Фаталист») и возвращается в крепость.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99" y="2420888"/>
            <a:ext cx="2214437" cy="333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67" y="3068960"/>
            <a:ext cx="2758042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7349"/>
            <a:ext cx="2160240" cy="3128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544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Остин</vt:lpstr>
      <vt:lpstr>М. Ю. Лермонтов  «Герой нашего времени» 1840 г.</vt:lpstr>
      <vt:lpstr>История создания</vt:lpstr>
      <vt:lpstr>Презентация PowerPoint</vt:lpstr>
      <vt:lpstr>Особенности композиции</vt:lpstr>
      <vt:lpstr>Презентация PowerPoint</vt:lpstr>
      <vt:lpstr>Презентация PowerPoint</vt:lpstr>
      <vt:lpstr>Презентация PowerPoint</vt:lpstr>
      <vt:lpstr>Хронологическая последовательность романа</vt:lpstr>
      <vt:lpstr>Презентация PowerPoint</vt:lpstr>
      <vt:lpstr>Презентация PowerPoint</vt:lpstr>
      <vt:lpstr>Предисловие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М.Ю.Лермонтов «Герой нашего времени» 1840 г.</dc:title>
  <dc:creator>Teligent_2</dc:creator>
  <cp:lastModifiedBy>Марина Мазеева</cp:lastModifiedBy>
  <cp:revision>8</cp:revision>
  <dcterms:created xsi:type="dcterms:W3CDTF">2014-01-15T18:36:43Z</dcterms:created>
  <dcterms:modified xsi:type="dcterms:W3CDTF">2023-03-30T12:01:40Z</dcterms:modified>
</cp:coreProperties>
</file>