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79" r:id="rId4"/>
    <p:sldId id="259" r:id="rId5"/>
    <p:sldId id="260" r:id="rId6"/>
    <p:sldId id="289" r:id="rId7"/>
    <p:sldId id="263" r:id="rId8"/>
    <p:sldId id="280" r:id="rId9"/>
    <p:sldId id="266" r:id="rId10"/>
    <p:sldId id="267" r:id="rId11"/>
    <p:sldId id="282" r:id="rId12"/>
    <p:sldId id="301" r:id="rId13"/>
    <p:sldId id="270" r:id="rId14"/>
    <p:sldId id="272" r:id="rId15"/>
    <p:sldId id="306" r:id="rId16"/>
    <p:sldId id="288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0000FF"/>
    <a:srgbClr val="63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21.03.2023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  <p:sldLayoutId id="2147483840" r:id="rId13"/>
    <p:sldLayoutId id="2147483841" r:id="rId14"/>
    <p:sldLayoutId id="2147483842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</p:sldLayoutIdLst>
  <p:transition>
    <p:pull dir="ru"/>
    <p:sndAc>
      <p:stSnd>
        <p:snd r:embed="rId2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795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  <a:effectLst/>
              </a:rPr>
              <a:t>Жизнь и творчество</a:t>
            </a:r>
            <a:br>
              <a:rPr lang="ru-RU" sz="4400" dirty="0" smtClean="0">
                <a:solidFill>
                  <a:srgbClr val="92D050"/>
                </a:solidFill>
                <a:effectLst/>
              </a:rPr>
            </a:br>
            <a:r>
              <a:rPr lang="ru-RU" sz="4400" dirty="0" smtClean="0">
                <a:solidFill>
                  <a:srgbClr val="92D050"/>
                </a:solidFill>
                <a:effectLst/>
              </a:rPr>
              <a:t>Александра Сергеевича Пушкина</a:t>
            </a:r>
            <a:endParaRPr lang="ru-RU" sz="4400" dirty="0">
              <a:solidFill>
                <a:srgbClr val="92D050"/>
              </a:solidFill>
              <a:effectLst/>
            </a:endParaRPr>
          </a:p>
        </p:txBody>
      </p:sp>
      <p:pic>
        <p:nvPicPr>
          <p:cNvPr id="5" name="Picture 6" descr="i?id=29166816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2304256" cy="3014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Картинка 21 из 16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456384" cy="43200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6840760" cy="13407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 Петербурге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(1831 – 1833 гг.)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95536" y="1326247"/>
            <a:ext cx="4608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В  </a:t>
            </a:r>
            <a:r>
              <a:rPr lang="ru-RU" sz="2000" b="1" dirty="0">
                <a:latin typeface="+mn-lt"/>
              </a:rPr>
              <a:t>начале  декабря  Пушкин  возвращается  из Болдино  в</a:t>
            </a:r>
          </a:p>
          <a:p>
            <a:r>
              <a:rPr lang="ru-RU" sz="2000" b="1" dirty="0">
                <a:latin typeface="+mn-lt"/>
              </a:rPr>
              <a:t>Москву, а 18 февраля в церкви Большого Вознесенья у Никитских ворот состоялось венчание его с Натальей Николаевной Гончаровой.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536" y="3513202"/>
            <a:ext cx="410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Вскоре </a:t>
            </a:r>
            <a:r>
              <a:rPr lang="ru-RU" sz="2000" b="1" dirty="0">
                <a:latin typeface="+mn-lt"/>
              </a:rPr>
              <a:t>вместе с женой </a:t>
            </a:r>
            <a:r>
              <a:rPr lang="ru-RU" sz="2000" b="1" dirty="0" smtClean="0">
                <a:latin typeface="+mn-lt"/>
              </a:rPr>
              <a:t>Пушкин </a:t>
            </a:r>
            <a:r>
              <a:rPr lang="ru-RU" sz="2000" b="1" dirty="0">
                <a:latin typeface="+mn-lt"/>
              </a:rPr>
              <a:t>переехал в Петербург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94767" y="4278575"/>
            <a:ext cx="46092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Поэт полон поэтических замыслов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свершений.  Особое место в творчестве занимает историческая тема  (“История Пугачёва”,</a:t>
            </a:r>
          </a:p>
          <a:p>
            <a:r>
              <a:rPr lang="ru-RU" sz="2000" b="1" dirty="0">
                <a:latin typeface="+mn-lt"/>
              </a:rPr>
              <a:t>“Капитанская дочка”).</a:t>
            </a:r>
          </a:p>
          <a:p>
            <a:r>
              <a:rPr lang="ru-RU" sz="2000" b="1" dirty="0">
                <a:latin typeface="+mn-lt"/>
              </a:rPr>
              <a:t>Были написаны “Пиковая дама”, “Дубровский”, “Медный всадник”.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  <p:bldP spid="16388" grpId="0"/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59085" y="216024"/>
            <a:ext cx="85613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семьи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А. С. Пушкина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берегу реки Мойки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Санкт-Петербурге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6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220" y="4601765"/>
            <a:ext cx="92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93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299a9_605ef5fb_XL.jpg"/>
          <p:cNvPicPr>
            <a:picLocks noChangeAspect="1"/>
          </p:cNvPicPr>
          <p:nvPr/>
        </p:nvPicPr>
        <p:blipFill>
          <a:blip r:embed="rId4" cstate="print"/>
          <a:srcRect l="3733" t="5248" b="5527"/>
          <a:stretch>
            <a:fillRect/>
          </a:stretch>
        </p:blipFill>
        <p:spPr>
          <a:xfrm>
            <a:off x="1763688" y="2492896"/>
            <a:ext cx="5786898" cy="3814814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27" y="260648"/>
            <a:ext cx="4248497" cy="7032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Жена и дети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545" y="4581525"/>
            <a:ext cx="1908175" cy="187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Старшая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дочь  Мария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Александровна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Пушкина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(1832-1919 г.)</a:t>
            </a:r>
            <a:r>
              <a:rPr lang="ru-RU" sz="1800" dirty="0" smtClean="0"/>
              <a:t> </a:t>
            </a:r>
          </a:p>
        </p:txBody>
      </p:sp>
      <p:pic>
        <p:nvPicPr>
          <p:cNvPr id="15364" name="Picture 4" descr="М.А.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920"/>
            <a:ext cx="1435100" cy="16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652963"/>
            <a:ext cx="1587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36838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.А. Пуш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292600"/>
            <a:ext cx="1579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908175" y="3095625"/>
            <a:ext cx="2232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Старший сын, Александр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1833-1914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427984" y="4653136"/>
            <a:ext cx="194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Младший сын, Григорий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1835-1913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19925" y="2732405"/>
            <a:ext cx="1873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Младшая дочь, Наталья Александровна Пушкина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1836-1913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 descr="Н.Н. Пушк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052513"/>
            <a:ext cx="1695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08400" y="1125538"/>
            <a:ext cx="31496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Натали Гончарова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жена А. С. Пушкина.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мать  его  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детей.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8" grpId="0"/>
      <p:bldP spid="15369" grpId="0"/>
      <p:bldP spid="1537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5185097" cy="4752528"/>
          </a:xfrm>
        </p:spPr>
        <p:txBody>
          <a:bodyPr>
            <a:normAutofit fontScale="85000" lnSpcReduction="100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Последние годы жизни Пушкина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– годы напряжённой работы 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высоких замыслов, отмечены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враждебностью окружающего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его общества, литературным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одиночеством, материальными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трудностями.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Но именно в эти годы появились многие произведения, такие как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стихотворения “Вновь 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посетил…” и  “Я памятник себе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воздвиг нерукотворный…”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992888" cy="12961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Последние годы жизни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(1834 – 1837 гг.)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6" descr="Image39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639">
            <a:off x="5732463" y="2028825"/>
            <a:ext cx="3006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ноябре 1836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Александр Сергеевич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получает от Дантеса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почте письмо,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содержание которого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оскорбляет его и честь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жены.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Пушкин вызывает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Дантеса на дуэль.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40568" y="-315416"/>
            <a:ext cx="10153128" cy="13681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Вызов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5" descr="dantes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513">
            <a:off x="6141693" y="3423573"/>
            <a:ext cx="2447925" cy="289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6" descr="i?id=2916681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471">
            <a:off x="4976390" y="1364943"/>
            <a:ext cx="2216099" cy="289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7544" y="2348879"/>
            <a:ext cx="8219256" cy="374441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27 января 1837 года,</a:t>
            </a:r>
            <a:r>
              <a:rPr lang="ru-RU" sz="2800" b="1" dirty="0" smtClean="0"/>
              <a:t> в 5-м часу вечера,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Чёрной речке в предместье  Петербурга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состоялась роковая дуэль А. С. Пушкина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 Дантесом,  на  которой  Пушкин 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смертельно ранен в живот. Прожив два дня,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в страшных мучениях,  Пушкин  умер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29 января (ныне 10 февраля)  1937 года.  </a:t>
            </a:r>
            <a:r>
              <a:rPr lang="ru-RU" b="1" i="1" dirty="0" smtClean="0"/>
              <a:t>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7"/>
            <a:ext cx="9144000" cy="17281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Погиб поэт, невольник чести!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Пал оклеветанный молвой…»</a:t>
            </a:r>
            <a: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М. Ю. Лермонтов</a:t>
            </a:r>
            <a:endParaRPr lang="ru-RU" sz="3600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7544" y="260648"/>
            <a:ext cx="8101781" cy="18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А. С. Пушкин похоронен в Святогорском монастыре,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в Псковской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23555" name="Picture 5" descr="grave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412776"/>
            <a:ext cx="2566987" cy="3600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556" name="Picture 6" descr="bio_4_3_h2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8280"/>
            <a:ext cx="2686125" cy="362489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15616" y="5184576"/>
            <a:ext cx="295232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после смерти </a:t>
            </a:r>
            <a:r>
              <a:rPr lang="ru-RU" sz="2000" b="1" dirty="0" smtClean="0">
                <a:latin typeface="+mn-lt"/>
              </a:rPr>
              <a:t>поэта</a:t>
            </a:r>
            <a:endParaRPr lang="ru-RU" sz="2000" b="1" dirty="0">
              <a:latin typeface="+mn-lt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92080" y="5157192"/>
            <a:ext cx="2973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в </a:t>
            </a:r>
            <a:r>
              <a:rPr lang="ru-RU" sz="2000" b="1" dirty="0" smtClean="0">
                <a:latin typeface="+mn-lt"/>
              </a:rPr>
              <a:t>наше время</a:t>
            </a:r>
            <a:endParaRPr lang="ru-RU" sz="2000" b="1" dirty="0">
              <a:latin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23559" name="Picture 9" descr="5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53013"/>
            <a:ext cx="1000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анкт-Петербург. Памятник Пушкину на площади искусств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700808"/>
            <a:ext cx="7444432" cy="43021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748464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кал\Pictures\работа\литература\писатели\ПИСАТЕЛИ 19 В\ПУШКИН\ПУШКИН  1801-1802 Г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556792"/>
            <a:ext cx="3744912" cy="47085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                       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Рождение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283968" y="1700808"/>
            <a:ext cx="4319587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</a:rPr>
              <a:t>Александр Сергеевич Пушкин</a:t>
            </a:r>
            <a:r>
              <a:rPr lang="ru-RU" sz="3600" dirty="0">
                <a:latin typeface="Times New Roman" pitchFamily="18" charset="0"/>
              </a:rPr>
              <a:t> родился в Москве</a:t>
            </a:r>
          </a:p>
          <a:p>
            <a:pPr>
              <a:lnSpc>
                <a:spcPct val="80000"/>
              </a:lnSpc>
            </a:pPr>
            <a:r>
              <a:rPr lang="ru-RU" sz="3600" smtClean="0">
                <a:latin typeface="Times New Roman" pitchFamily="18" charset="0"/>
              </a:rPr>
              <a:t>6 июня1799 года</a:t>
            </a:r>
            <a:endParaRPr lang="ru-RU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дворянской </a:t>
            </a:r>
            <a:r>
              <a:rPr lang="ru-RU" sz="3600" dirty="0">
                <a:latin typeface="Times New Roman" pitchFamily="18" charset="0"/>
              </a:rPr>
              <a:t>помещичьей  семье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день праздника    Вознесения. </a:t>
            </a:r>
            <a:endParaRPr lang="ru-RU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77813"/>
            <a:ext cx="2016125" cy="9189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Семья</a:t>
            </a:r>
            <a:r>
              <a:rPr lang="ru-RU" sz="4400" b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852738"/>
            <a:ext cx="2555875" cy="3600450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Отец , Сергей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Львович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(1770-1838г.),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принадлежал к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  древнему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дворянскому роду,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упоминаемому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 Летописях со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времен  Ивана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Грозного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476250"/>
            <a:ext cx="1905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Н.О.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025" y="404813"/>
            <a:ext cx="20367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43663" y="2911475"/>
            <a:ext cx="2376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Мать, Надежда Осиповна Пушкина 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(1775-1836г.) , </a:t>
            </a:r>
            <a:r>
              <a:rPr lang="ru-RU" sz="2400" b="1" dirty="0">
                <a:latin typeface="Times New Roman" pitchFamily="18" charset="0"/>
              </a:rPr>
              <a:t>была внучкой Ибрагима Ганнибала – «арапа Петра Великого»</a:t>
            </a:r>
          </a:p>
        </p:txBody>
      </p:sp>
      <p:pic>
        <p:nvPicPr>
          <p:cNvPr id="11271" name="Picture 7" descr="О.С. Павлище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42093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Л.С. Пушк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852738"/>
            <a:ext cx="1385887" cy="17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00338" y="4368800"/>
            <a:ext cx="16557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Сестра, Ольга Сергеевна </a:t>
            </a:r>
            <a:r>
              <a:rPr lang="ru-RU" sz="2000" b="1" dirty="0">
                <a:latin typeface="Times New Roman" pitchFamily="18" charset="0"/>
              </a:rPr>
              <a:t>Павлищева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(1797-1868г.)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4697413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Брат, Лев Сергеевич Пушкин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(1805-1852г.) 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ar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124744"/>
            <a:ext cx="2900321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792088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Детство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5536" y="908720"/>
            <a:ext cx="4176713" cy="2305050"/>
            <a:chOff x="490" y="149"/>
            <a:chExt cx="2017" cy="1118"/>
          </a:xfrm>
        </p:grpSpPr>
        <p:pic>
          <p:nvPicPr>
            <p:cNvPr id="512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" y="149"/>
              <a:ext cx="937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1625" y="253"/>
              <a:ext cx="8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699792" y="980728"/>
            <a:ext cx="29517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sz="2400" b="1" dirty="0">
                <a:latin typeface="+mn-lt"/>
              </a:rPr>
              <a:t> Маленького Сашу растила </a:t>
            </a:r>
            <a:r>
              <a:rPr lang="ru-RU" sz="2000" b="1" i="1" dirty="0">
                <a:latin typeface="+mn-lt"/>
              </a:rPr>
              <a:t> НЯНЯ  АРИНА  РОДИОНОВНА ЯКОВЛЕВА, </a:t>
            </a:r>
            <a:r>
              <a:rPr lang="ru-RU" sz="2000" b="1" dirty="0" smtClean="0">
                <a:latin typeface="+mn-lt"/>
              </a:rPr>
              <a:t>которая была неграмотной, но знала много и говорила складно.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323528" y="3645024"/>
            <a:ext cx="51126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именно  у своей няни Пушкин   получил   первые уроки литературного мастерства.</a:t>
            </a:r>
            <a:endParaRPr lang="ru-RU" sz="2000" b="1" dirty="0">
              <a:latin typeface="+mn-lt"/>
            </a:endParaRPr>
          </a:p>
          <a:p>
            <a:r>
              <a:rPr lang="ru-RU" sz="2000" b="1" i="1" dirty="0">
                <a:latin typeface="Corbel" pitchFamily="34" charset="0"/>
              </a:rPr>
              <a:t>         </a:t>
            </a:r>
            <a:r>
              <a:rPr lang="ru-RU" sz="2400" b="1" i="1" dirty="0">
                <a:latin typeface="Corbel" pitchFamily="34" charset="0"/>
              </a:rPr>
              <a:t>После  он напишет:</a:t>
            </a:r>
          </a:p>
          <a:p>
            <a:endParaRPr lang="ru-RU" sz="2000" b="1" i="1" dirty="0">
              <a:solidFill>
                <a:srgbClr val="002060"/>
              </a:solidFill>
              <a:latin typeface="Corbel" pitchFamily="34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94116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Но я плоды своих мечтаний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И гармонических затей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Читаю только старой няне,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Подруге юности моей.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Няня Арина Родионовна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997450"/>
          </a:xfrm>
        </p:spPr>
        <p:txBody>
          <a:bodyPr>
            <a:normAutofit fontScale="925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Как и принято в дворянских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семьях, маленькому Пушкину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нанимают гувернера – иностранца.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И с 7 лет Саша  начинает  изучать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немецкий, английский и</a:t>
            </a:r>
          </a:p>
          <a:p>
            <a:pPr marL="18256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французский  языки. Поэтому первые стихи он пишет именно на французском.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 9 лет у Пушкина появляется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страсть к чтению.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Но  из всех предметов Саша так и не полюбил арифметику.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Успехи и неудачи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домашнем образовании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228184" y="1916832"/>
            <a:ext cx="2455862" cy="3775075"/>
            <a:chOff x="3607" y="2568"/>
            <a:chExt cx="1725" cy="1933"/>
          </a:xfrm>
        </p:grpSpPr>
        <p:pic>
          <p:nvPicPr>
            <p:cNvPr id="6149" name="Picture 30" descr="foto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3" y="2568"/>
              <a:ext cx="1315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32"/>
            <p:cNvSpPr>
              <a:spLocks noChangeArrowheads="1"/>
            </p:cNvSpPr>
            <p:nvPr/>
          </p:nvSpPr>
          <p:spPr bwMode="auto">
            <a:xfrm>
              <a:off x="3607" y="4058"/>
              <a:ext cx="17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latin typeface="Times New Roman" pitchFamily="18" charset="0"/>
                </a:rPr>
                <a:t>А. С. Пушкин - </a:t>
              </a:r>
              <a:r>
                <a:rPr lang="ru-RU" sz="2000" b="1" dirty="0" smtClean="0">
                  <a:latin typeface="Times New Roman" pitchFamily="18" charset="0"/>
                </a:rPr>
                <a:t>     ученик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6024"/>
            <a:ext cx="3754438" cy="620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Лицейские годы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836712"/>
            <a:ext cx="4572000" cy="5832648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b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 12 лет, получив зачатки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домашнего  образования 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воспитания, Александр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был отвезен учиться в новое,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только что открывшееся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19октября 1811 г.  учебное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заведение- Царскосельский лицей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под Петербургом, место, где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располагалась летняя резиденция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русских императоров.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19 октября 1811 г. Пушкин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в числе 30 воспитанников  был принят в этот лицей,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где преподавателями были самые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передовые светила науки 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педагогики того времени.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/>
              <a:t> </a:t>
            </a:r>
          </a:p>
        </p:txBody>
      </p:sp>
      <p:pic>
        <p:nvPicPr>
          <p:cNvPr id="12292" name="Picture 4" descr="Царскосельский Лиц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4031556" cy="259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А.С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429000"/>
            <a:ext cx="28082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5580063" y="6308725"/>
            <a:ext cx="295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А. С. Пушкин - </a:t>
            </a:r>
            <a:r>
              <a:rPr lang="ru-RU" b="1" dirty="0" smtClean="0">
                <a:latin typeface="Times New Roman" pitchFamily="18" charset="0"/>
              </a:rPr>
              <a:t>лицеист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1" grpId="1" uiExpand="1" build="p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1103841"/>
            <a:ext cx="8291264" cy="5754159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Ещё в лицее в 1814 году стало известно имя А.Пушкина после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опубликования в журнале «Вестник Европы» его стихотворения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 «К другу стихотворцу».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В 1820 году в печати появилась поэма «Руслан и Людмила», которая  принесла славу поэту.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920880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Известность и слава Пушкина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Рисунок 4" descr="Н.ГЕ ПУШКИН В МИХАЙЛОВС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53292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498475" y="304800"/>
            <a:ext cx="8069263" cy="148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Натали Гончарова – жена А. С.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Пушкина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pic>
        <p:nvPicPr>
          <p:cNvPr id="14339" name="Picture 6" descr="10[2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516563"/>
            <a:ext cx="1924844" cy="11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95536" y="1052736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Зимой 1829 года на одном из московском балу Пушкин познакомился с Натальей Николаевной Гончаровой.</a:t>
            </a:r>
          </a:p>
          <a:p>
            <a:r>
              <a:rPr lang="ru-RU" sz="2000" b="1" dirty="0" smtClean="0"/>
              <a:t>Ей </a:t>
            </a:r>
            <a:r>
              <a:rPr lang="ru-RU" sz="2000" b="1" dirty="0"/>
              <a:t>было тогда 16 лет. Её необыкновенная красота, юность взволновали поэта.</a:t>
            </a:r>
          </a:p>
          <a:p>
            <a:endParaRPr lang="ru-RU" sz="2000" b="1" dirty="0"/>
          </a:p>
          <a:p>
            <a:r>
              <a:rPr lang="ru-RU" sz="2000" b="1" dirty="0"/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95536" y="3573016"/>
            <a:ext cx="4968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Весной 1829 года Александр Сергеевич сделал первое  предложение</a:t>
            </a:r>
            <a:r>
              <a:rPr lang="ru-RU" b="1" dirty="0"/>
              <a:t>.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395536" y="4653136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Только </a:t>
            </a:r>
            <a:r>
              <a:rPr lang="ru-RU" sz="2000" b="1" dirty="0"/>
              <a:t>с 4 раза  предложение Пушкина было принято, и 6 мая 1830 года состоялась помолвка</a:t>
            </a:r>
            <a:r>
              <a:rPr lang="ru-RU" sz="2000" b="1" dirty="0" smtClean="0"/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4343" name="Picture 2" descr="H: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3105572" cy="36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14340" grpId="0"/>
      <p:bldP spid="14341" grpId="0"/>
      <p:bldP spid="143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3800" cy="4565650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Получив согласие на брак с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Н.Гончаровой, летом 1830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Александр Сергеевич отправился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 нижегородское имение своих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родных - Болдино, чтобы привести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порядок хозяйственные дела.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Болдино, из-за эпидемии холеры,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он вынужден пробыть целых три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месяца.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Здесь Пушкин закончил роман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“Евгений Онегин”, “Повести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Белкина”, “Маленькие трагедии”,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“Сказку о попе и работнике его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Балде”, 30 стихотворений.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008" y="260648"/>
            <a:ext cx="8892480" cy="10801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Невиданный взлёт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пушкинского гения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8" descr="i?id=113115558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528392" cy="2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1067</TotalTime>
  <Words>787</Words>
  <Application>Microsoft Office PowerPoint</Application>
  <PresentationFormat>Экран (4:3)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</vt:lpstr>
      <vt:lpstr>Corbel</vt:lpstr>
      <vt:lpstr>Franklin Gothic Book</vt:lpstr>
      <vt:lpstr>Franklin Gothic Medium</vt:lpstr>
      <vt:lpstr>Perpetua</vt:lpstr>
      <vt:lpstr>Sylfaen</vt:lpstr>
      <vt:lpstr>Times New Roman</vt:lpstr>
      <vt:lpstr>Wingdings 2</vt:lpstr>
      <vt:lpstr>Справедливость</vt:lpstr>
      <vt:lpstr>Жизнь и творчество Александра Сергеевича Пушкина</vt:lpstr>
      <vt:lpstr>                            Рождение</vt:lpstr>
      <vt:lpstr>  Семья  </vt:lpstr>
      <vt:lpstr>Детство     </vt:lpstr>
      <vt:lpstr>Успехи и неудачи  в домашнем образовании</vt:lpstr>
      <vt:lpstr>Лицейские годы</vt:lpstr>
      <vt:lpstr>       Известность и слава Пушкина </vt:lpstr>
      <vt:lpstr>Презентация PowerPoint</vt:lpstr>
      <vt:lpstr>Невиданный взлёт  пушкинского гения</vt:lpstr>
      <vt:lpstr>В  Петербурге (1831 – 1833 гг.)        </vt:lpstr>
      <vt:lpstr>Презентация PowerPoint</vt:lpstr>
      <vt:lpstr>Жена и дети </vt:lpstr>
      <vt:lpstr>Последние годы жизни (1834 – 1837 гг.)</vt:lpstr>
      <vt:lpstr>Вызов </vt:lpstr>
      <vt:lpstr>«Погиб поэт, невольник чести! Пал оклеветанный молвой…»                                                            М. Ю. Лермонтов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Анастасия</cp:lastModifiedBy>
  <cp:revision>136</cp:revision>
  <dcterms:created xsi:type="dcterms:W3CDTF">2011-10-08T16:43:37Z</dcterms:created>
  <dcterms:modified xsi:type="dcterms:W3CDTF">2023-03-21T13:17:33Z</dcterms:modified>
</cp:coreProperties>
</file>