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7" r:id="rId12"/>
    <p:sldId id="266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721845371478643"/>
          <c:y val="4.5997253260276059E-2"/>
          <c:w val="0.8127815462852136"/>
          <c:h val="0.9127718078605925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dLbl>
              <c:idx val="1"/>
              <c:delete val="1"/>
            </c:dLbl>
            <c:showVal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gapWidth val="75"/>
        <c:overlap val="100"/>
        <c:axId val="74013312"/>
        <c:axId val="74031488"/>
      </c:barChart>
      <c:catAx>
        <c:axId val="74013312"/>
        <c:scaling>
          <c:orientation val="minMax"/>
        </c:scaling>
        <c:delete val="1"/>
        <c:axPos val="b"/>
        <c:majorTickMark val="none"/>
        <c:tickLblPos val="none"/>
        <c:crossAx val="74031488"/>
        <c:crosses val="autoZero"/>
        <c:auto val="1"/>
        <c:lblAlgn val="ctr"/>
        <c:lblOffset val="100"/>
      </c:catAx>
      <c:valAx>
        <c:axId val="74031488"/>
        <c:scaling>
          <c:orientation val="minMax"/>
        </c:scaling>
        <c:axPos val="l"/>
        <c:numFmt formatCode="General" sourceLinked="1"/>
        <c:majorTickMark val="none"/>
        <c:tickLblPos val="nextTo"/>
        <c:crossAx val="740133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721845371478649"/>
          <c:y val="4.5997253260276073E-2"/>
          <c:w val="0.8127815462852136"/>
          <c:h val="0.9127718078605928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1"/>
              <c:delete val="1"/>
            </c:dLbl>
            <c:showVal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gapWidth val="75"/>
        <c:overlap val="100"/>
        <c:axId val="57505664"/>
        <c:axId val="57507200"/>
      </c:barChart>
      <c:catAx>
        <c:axId val="57505664"/>
        <c:scaling>
          <c:orientation val="minMax"/>
        </c:scaling>
        <c:delete val="1"/>
        <c:axPos val="b"/>
        <c:majorTickMark val="none"/>
        <c:tickLblPos val="none"/>
        <c:crossAx val="57507200"/>
        <c:crosses val="autoZero"/>
        <c:auto val="1"/>
        <c:lblAlgn val="ctr"/>
        <c:lblOffset val="100"/>
      </c:catAx>
      <c:valAx>
        <c:axId val="57507200"/>
        <c:scaling>
          <c:orientation val="minMax"/>
        </c:scaling>
        <c:axPos val="l"/>
        <c:numFmt formatCode="General" sourceLinked="1"/>
        <c:majorTickMark val="none"/>
        <c:tickLblPos val="nextTo"/>
        <c:crossAx val="57505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</c:ser>
        <c:axId val="79331328"/>
        <c:axId val="79332864"/>
      </c:barChart>
      <c:catAx>
        <c:axId val="79331328"/>
        <c:scaling>
          <c:orientation val="minMax"/>
        </c:scaling>
        <c:delete val="1"/>
        <c:axPos val="b"/>
        <c:tickLblPos val="none"/>
        <c:crossAx val="79332864"/>
        <c:crosses val="autoZero"/>
        <c:auto val="1"/>
        <c:lblAlgn val="ctr"/>
        <c:lblOffset val="100"/>
      </c:catAx>
      <c:valAx>
        <c:axId val="79332864"/>
        <c:scaling>
          <c:orientation val="minMax"/>
        </c:scaling>
        <c:axPos val="l"/>
        <c:majorGridlines/>
        <c:numFmt formatCode="General" sourceLinked="1"/>
        <c:tickLblPos val="nextTo"/>
        <c:crossAx val="793313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explosion val="0"/>
          </c:dPt>
          <c:dPt>
            <c:idx val="2"/>
            <c:explosion val="0"/>
          </c:dPt>
          <c:dLbls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День рождения</c:v>
                </c:pt>
                <c:pt idx="1">
                  <c:v>Гос.праздники</c:v>
                </c:pt>
                <c:pt idx="2">
                  <c:v>Дни поминовения усобших</c:v>
                </c:pt>
                <c:pt idx="3">
                  <c:v>Театры, музеи</c:v>
                </c:pt>
                <c:pt idx="4">
                  <c:v>Семейные обеды</c:v>
                </c:pt>
                <c:pt idx="5">
                  <c:v>Религиозные праздники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40.9</c:v>
                </c:pt>
                <c:pt idx="1">
                  <c:v>27.3</c:v>
                </c:pt>
                <c:pt idx="2">
                  <c:v>9.1</c:v>
                </c:pt>
                <c:pt idx="3">
                  <c:v>9.1</c:v>
                </c:pt>
                <c:pt idx="4">
                  <c:v>9.1</c:v>
                </c:pt>
                <c:pt idx="5">
                  <c:v>4.5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620550918363557"/>
          <c:y val="6.4783737479461367E-2"/>
          <c:w val="0.40379449081636443"/>
          <c:h val="0.87043252504107727"/>
        </c:manualLayout>
      </c:layout>
      <c:txPr>
        <a:bodyPr/>
        <a:lstStyle/>
        <a:p>
          <a:pPr>
            <a:defRPr sz="20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25%</a:t>
                    </a:r>
                    <a:endParaRPr lang="en-US" dirty="0"/>
                  </a:p>
                </c:rich>
              </c:tx>
              <c:dLblPos val="inEnd"/>
              <c:showPercent val="1"/>
            </c:dLbl>
            <c:dLblPos val="inEnd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Сами собой</c:v>
                </c:pt>
                <c:pt idx="1">
                  <c:v>Общество</c:v>
                </c:pt>
                <c:pt idx="2">
                  <c:v>Поколение</c:v>
                </c:pt>
                <c:pt idx="3">
                  <c:v>Мы сами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33.300000000000011</c:v>
                </c:pt>
                <c:pt idx="1">
                  <c:v>25</c:v>
                </c:pt>
                <c:pt idx="2">
                  <c:v>16.7</c:v>
                </c:pt>
                <c:pt idx="3">
                  <c:v>16.7</c:v>
                </c:pt>
                <c:pt idx="4">
                  <c:v>8.3000000000000007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9354846916924417"/>
          <c:y val="0.1918500068619827"/>
          <c:w val="0.30645153083075588"/>
          <c:h val="0.6870298945762785"/>
        </c:manualLayout>
      </c:layout>
      <c:txPr>
        <a:bodyPr/>
        <a:lstStyle/>
        <a:p>
          <a:pPr>
            <a:defRPr sz="20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7094121677842498E-2"/>
          <c:y val="6.2881742326534817E-2"/>
          <c:w val="0.70482722333708592"/>
          <c:h val="0.882732006159368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Pos val="inEnd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Домашние животные</c:v>
                </c:pt>
                <c:pt idx="1">
                  <c:v>Рыбалка</c:v>
                </c:pt>
                <c:pt idx="2">
                  <c:v>Компьютерные игры</c:v>
                </c:pt>
                <c:pt idx="3">
                  <c:v>Рукоделие</c:v>
                </c:pt>
                <c:pt idx="4">
                  <c:v>Другое</c:v>
                </c:pt>
                <c:pt idx="5">
                  <c:v>Охота</c:v>
                </c:pt>
                <c:pt idx="6">
                  <c:v>Музыка</c:v>
                </c:pt>
                <c:pt idx="7">
                  <c:v>Шитье</c:v>
                </c:pt>
                <c:pt idx="8">
                  <c:v>Коллекционирование</c:v>
                </c:pt>
                <c:pt idx="9">
                  <c:v>Танцы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18.5</c:v>
                </c:pt>
                <c:pt idx="1">
                  <c:v>14.8</c:v>
                </c:pt>
                <c:pt idx="2">
                  <c:v>11.1</c:v>
                </c:pt>
                <c:pt idx="3">
                  <c:v>11.1</c:v>
                </c:pt>
                <c:pt idx="4">
                  <c:v>7.4</c:v>
                </c:pt>
                <c:pt idx="5">
                  <c:v>3.7</c:v>
                </c:pt>
                <c:pt idx="6">
                  <c:v>11.1</c:v>
                </c:pt>
                <c:pt idx="7">
                  <c:v>3.7</c:v>
                </c:pt>
                <c:pt idx="8">
                  <c:v>3.7</c:v>
                </c:pt>
                <c:pt idx="9">
                  <c:v>3.7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714109456588187"/>
          <c:y val="6.4829196467347777E-2"/>
          <c:w val="0.35285890543411846"/>
          <c:h val="0.934615129343493"/>
        </c:manualLayout>
      </c:layout>
      <c:txPr>
        <a:bodyPr/>
        <a:lstStyle/>
        <a:p>
          <a:pPr>
            <a:defRPr sz="20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Чтение</c:v>
                </c:pt>
                <c:pt idx="1">
                  <c:v>Музыка</c:v>
                </c:pt>
                <c:pt idx="2">
                  <c:v>Домашние животные</c:v>
                </c:pt>
                <c:pt idx="3">
                  <c:v>Другое</c:v>
                </c:pt>
                <c:pt idx="4">
                  <c:v>Рыбалка</c:v>
                </c:pt>
                <c:pt idx="5">
                  <c:v>Танцы</c:v>
                </c:pt>
                <c:pt idx="6">
                  <c:v>Шахматы</c:v>
                </c:pt>
                <c:pt idx="7">
                  <c:v>Рукоделие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23.8</c:v>
                </c:pt>
                <c:pt idx="1">
                  <c:v>19</c:v>
                </c:pt>
                <c:pt idx="2">
                  <c:v>14.3</c:v>
                </c:pt>
                <c:pt idx="3">
                  <c:v>14.3</c:v>
                </c:pt>
                <c:pt idx="4">
                  <c:v>9.5</c:v>
                </c:pt>
                <c:pt idx="5">
                  <c:v>9.5</c:v>
                </c:pt>
                <c:pt idx="6">
                  <c:v>4.8</c:v>
                </c:pt>
                <c:pt idx="7">
                  <c:v>4.8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9630205599300088"/>
          <c:y val="0.14088283916954719"/>
          <c:w val="0.30230905511811029"/>
          <c:h val="0.76264232704267498"/>
        </c:manualLayout>
      </c:layout>
      <c:txPr>
        <a:bodyPr/>
        <a:lstStyle/>
        <a:p>
          <a:pPr>
            <a:defRPr sz="20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работа на даче, ремонт квартиры, уход за домашними животными </c:v>
                </c:pt>
                <c:pt idx="1">
                  <c:v>общего труда нет, разные обязанности распределены между всеми членами семьи </c:v>
                </c:pt>
                <c:pt idx="2">
                  <c:v>индивидуальная трудовая деятельность 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30</c:v>
                </c:pt>
                <c:pt idx="2">
                  <c:v>10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1397234078061358"/>
          <c:y val="0.19016150983224089"/>
          <c:w val="0.37724527157171084"/>
          <c:h val="0.685815464948339"/>
        </c:manualLayout>
      </c:layout>
      <c:txPr>
        <a:bodyPr/>
        <a:lstStyle/>
        <a:p>
          <a:pPr>
            <a:defRPr sz="20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Прогулки на природе</c:v>
                </c:pt>
                <c:pt idx="1">
                  <c:v>Развивающие игы</c:v>
                </c:pt>
                <c:pt idx="2">
                  <c:v>Совместное чтение</c:v>
                </c:pt>
                <c:pt idx="3">
                  <c:v>Занятие спортом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34.800000000000011</c:v>
                </c:pt>
                <c:pt idx="1">
                  <c:v>30.4</c:v>
                </c:pt>
                <c:pt idx="2">
                  <c:v>17.399999999999999</c:v>
                </c:pt>
                <c:pt idx="3">
                  <c:v>8.7000000000000011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A3735-541A-46CC-894F-7291F9966C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F52B13-B6A3-4143-9FE0-1D1CEDE68AA2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Да, обязательно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7E2DACB-3E8A-48A2-9BD3-AF1C57E2A79E}" type="parTrans" cxnId="{AE6D68DD-2C51-4C86-8C75-390E9C21E43F}">
      <dgm:prSet/>
      <dgm:spPr/>
      <dgm:t>
        <a:bodyPr/>
        <a:lstStyle/>
        <a:p>
          <a:endParaRPr lang="ru-RU"/>
        </a:p>
      </dgm:t>
    </dgm:pt>
    <dgm:pt modelId="{C5DF801B-F0C0-421B-9162-3AA7FF551844}" type="sibTrans" cxnId="{AE6D68DD-2C51-4C86-8C75-390E9C21E43F}">
      <dgm:prSet/>
      <dgm:spPr/>
      <dgm:t>
        <a:bodyPr/>
        <a:lstStyle/>
        <a:p>
          <a:endParaRPr lang="ru-RU"/>
        </a:p>
      </dgm:t>
    </dgm:pt>
    <dgm:pt modelId="{D36F5C81-EF7E-426B-9DA5-FCC710797DC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Возможно, если они сложились сами собой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2106F63-8983-46FC-BCF4-107DEC9FA81A}" type="parTrans" cxnId="{E247AD21-8CCF-4533-B4EB-027C9C26066B}">
      <dgm:prSet/>
      <dgm:spPr/>
      <dgm:t>
        <a:bodyPr/>
        <a:lstStyle/>
        <a:p>
          <a:endParaRPr lang="ru-RU"/>
        </a:p>
      </dgm:t>
    </dgm:pt>
    <dgm:pt modelId="{2966B8EF-1F53-4659-9E4F-6DAD429FBFCE}" type="sibTrans" cxnId="{E247AD21-8CCF-4533-B4EB-027C9C26066B}">
      <dgm:prSet/>
      <dgm:spPr/>
      <dgm:t>
        <a:bodyPr/>
        <a:lstStyle/>
        <a:p>
          <a:endParaRPr lang="ru-RU"/>
        </a:p>
      </dgm:t>
    </dgm:pt>
    <dgm:pt modelId="{EFB98A28-1128-491E-836D-5F75BBC636D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Нет, это пережитки прошлого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6FB2ABF-B842-4F30-9716-9DD30ECCE962}" type="parTrans" cxnId="{A62BC2E8-90B1-4302-AE5A-508AFB96ACB7}">
      <dgm:prSet/>
      <dgm:spPr/>
      <dgm:t>
        <a:bodyPr/>
        <a:lstStyle/>
        <a:p>
          <a:endParaRPr lang="ru-RU"/>
        </a:p>
      </dgm:t>
    </dgm:pt>
    <dgm:pt modelId="{1841CDCD-FD03-48FE-A529-6DDDA6904D0F}" type="sibTrans" cxnId="{A62BC2E8-90B1-4302-AE5A-508AFB96ACB7}">
      <dgm:prSet/>
      <dgm:spPr/>
      <dgm:t>
        <a:bodyPr/>
        <a:lstStyle/>
        <a:p>
          <a:endParaRPr lang="ru-RU"/>
        </a:p>
      </dgm:t>
    </dgm:pt>
    <dgm:pt modelId="{7E4C2F3C-0976-4FF4-B8DD-6B1692D3A277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70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1A1BFAD-1471-4FFC-A430-631D1FBA35B1}" type="parTrans" cxnId="{3EC6A7C4-B088-42AE-9F37-094070F7D19D}">
      <dgm:prSet/>
      <dgm:spPr/>
      <dgm:t>
        <a:bodyPr/>
        <a:lstStyle/>
        <a:p>
          <a:endParaRPr lang="ru-RU"/>
        </a:p>
      </dgm:t>
    </dgm:pt>
    <dgm:pt modelId="{1B12A023-F425-48B6-9427-B9709D6CE1A7}" type="sibTrans" cxnId="{3EC6A7C4-B088-42AE-9F37-094070F7D19D}">
      <dgm:prSet/>
      <dgm:spPr/>
      <dgm:t>
        <a:bodyPr/>
        <a:lstStyle/>
        <a:p>
          <a:endParaRPr lang="ru-RU"/>
        </a:p>
      </dgm:t>
    </dgm:pt>
    <dgm:pt modelId="{9A8A12BD-7441-402D-A9A5-785BD43BFF65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20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1DD9E39-DC2E-4890-9BF6-019BF81DAF9B}" type="parTrans" cxnId="{620C5846-6817-49BE-AEDA-10B9C2EF6B33}">
      <dgm:prSet/>
      <dgm:spPr/>
      <dgm:t>
        <a:bodyPr/>
        <a:lstStyle/>
        <a:p>
          <a:endParaRPr lang="ru-RU"/>
        </a:p>
      </dgm:t>
    </dgm:pt>
    <dgm:pt modelId="{E2AB0FEE-2538-4959-8380-3C7217D0DB07}" type="sibTrans" cxnId="{620C5846-6817-49BE-AEDA-10B9C2EF6B33}">
      <dgm:prSet/>
      <dgm:spPr/>
      <dgm:t>
        <a:bodyPr/>
        <a:lstStyle/>
        <a:p>
          <a:endParaRPr lang="ru-RU"/>
        </a:p>
      </dgm:t>
    </dgm:pt>
    <dgm:pt modelId="{E96EC5D8-BDFD-4F66-B9D5-7283B955CD3F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10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ADCCB5D-73C2-428A-82F7-5F9ADAE1D221}" type="parTrans" cxnId="{40702123-91CC-4910-8955-B310689178D8}">
      <dgm:prSet/>
      <dgm:spPr/>
      <dgm:t>
        <a:bodyPr/>
        <a:lstStyle/>
        <a:p>
          <a:endParaRPr lang="ru-RU"/>
        </a:p>
      </dgm:t>
    </dgm:pt>
    <dgm:pt modelId="{2B908EF1-7CD6-4504-B0BD-97E3D86A4C84}" type="sibTrans" cxnId="{40702123-91CC-4910-8955-B310689178D8}">
      <dgm:prSet/>
      <dgm:spPr/>
      <dgm:t>
        <a:bodyPr/>
        <a:lstStyle/>
        <a:p>
          <a:endParaRPr lang="ru-RU"/>
        </a:p>
      </dgm:t>
    </dgm:pt>
    <dgm:pt modelId="{EF19BE87-5503-4A79-A934-97C066089341}" type="pres">
      <dgm:prSet presAssocID="{8D7A3735-541A-46CC-894F-7291F9966C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B98F72-C9DE-472A-8D3D-83DBA8FA9E53}" type="pres">
      <dgm:prSet presAssocID="{EDF52B13-B6A3-4143-9FE0-1D1CEDE68AA2}" presName="composite" presStyleCnt="0"/>
      <dgm:spPr/>
    </dgm:pt>
    <dgm:pt modelId="{75E3A1DA-4331-41FB-83D1-2C3E91DDE9BA}" type="pres">
      <dgm:prSet presAssocID="{EDF52B13-B6A3-4143-9FE0-1D1CEDE68AA2}" presName="parTx" presStyleLbl="alignNode1" presStyleIdx="0" presStyleCnt="3" custLinFactNeighborX="-103" custLinFactNeighborY="-69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982AA-4627-43D9-9FEA-1F66DF020F64}" type="pres">
      <dgm:prSet presAssocID="{EDF52B13-B6A3-4143-9FE0-1D1CEDE68AA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56B4A-E93C-4512-AFFE-72E91B43E307}" type="pres">
      <dgm:prSet presAssocID="{C5DF801B-F0C0-421B-9162-3AA7FF551844}" presName="space" presStyleCnt="0"/>
      <dgm:spPr/>
    </dgm:pt>
    <dgm:pt modelId="{2F3CE763-917E-499B-9FFE-9F416331C185}" type="pres">
      <dgm:prSet presAssocID="{D36F5C81-EF7E-426B-9DA5-FCC710797DCB}" presName="composite" presStyleCnt="0"/>
      <dgm:spPr/>
    </dgm:pt>
    <dgm:pt modelId="{6CDBDB67-7D1F-4C48-BD8E-71DB606BE326}" type="pres">
      <dgm:prSet presAssocID="{D36F5C81-EF7E-426B-9DA5-FCC710797DCB}" presName="parTx" presStyleLbl="alignNode1" presStyleIdx="1" presStyleCnt="3" custLinFactNeighborX="-1673" custLinFactNeighborY="-69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CF59B-DB80-4F5D-BD5D-C6414B277B69}" type="pres">
      <dgm:prSet presAssocID="{D36F5C81-EF7E-426B-9DA5-FCC710797DCB}" presName="desTx" presStyleLbl="alignAccFollowNode1" presStyleIdx="1" presStyleCnt="3" custLinFactNeighborX="-1673" custLinFactNeighborY="2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12830-4DBE-4504-BC9A-6672F34CC050}" type="pres">
      <dgm:prSet presAssocID="{2966B8EF-1F53-4659-9E4F-6DAD429FBFCE}" presName="space" presStyleCnt="0"/>
      <dgm:spPr/>
    </dgm:pt>
    <dgm:pt modelId="{6812338F-C90C-4944-AF73-F23D37B0F847}" type="pres">
      <dgm:prSet presAssocID="{EFB98A28-1128-491E-836D-5F75BBC636D0}" presName="composite" presStyleCnt="0"/>
      <dgm:spPr/>
    </dgm:pt>
    <dgm:pt modelId="{FFD2C1AE-02A3-4FF6-A5B9-D66F5B011A38}" type="pres">
      <dgm:prSet presAssocID="{EFB98A28-1128-491E-836D-5F75BBC636D0}" presName="parTx" presStyleLbl="alignNode1" presStyleIdx="2" presStyleCnt="3" custLinFactNeighborX="633" custLinFactNeighborY="-69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160CF-E2BA-4EA8-AF26-9A7E21C37E75}" type="pres">
      <dgm:prSet presAssocID="{EFB98A28-1128-491E-836D-5F75BBC636D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D91BD5-5DA4-4734-8DCF-6F5381CC945B}" type="presOf" srcId="{8D7A3735-541A-46CC-894F-7291F9966C2D}" destId="{EF19BE87-5503-4A79-A934-97C066089341}" srcOrd="0" destOrd="0" presId="urn:microsoft.com/office/officeart/2005/8/layout/hList1"/>
    <dgm:cxn modelId="{A62BC2E8-90B1-4302-AE5A-508AFB96ACB7}" srcId="{8D7A3735-541A-46CC-894F-7291F9966C2D}" destId="{EFB98A28-1128-491E-836D-5F75BBC636D0}" srcOrd="2" destOrd="0" parTransId="{E6FB2ABF-B842-4F30-9716-9DD30ECCE962}" sibTransId="{1841CDCD-FD03-48FE-A529-6DDDA6904D0F}"/>
    <dgm:cxn modelId="{AE6D68DD-2C51-4C86-8C75-390E9C21E43F}" srcId="{8D7A3735-541A-46CC-894F-7291F9966C2D}" destId="{EDF52B13-B6A3-4143-9FE0-1D1CEDE68AA2}" srcOrd="0" destOrd="0" parTransId="{B7E2DACB-3E8A-48A2-9BD3-AF1C57E2A79E}" sibTransId="{C5DF801B-F0C0-421B-9162-3AA7FF551844}"/>
    <dgm:cxn modelId="{E247AD21-8CCF-4533-B4EB-027C9C26066B}" srcId="{8D7A3735-541A-46CC-894F-7291F9966C2D}" destId="{D36F5C81-EF7E-426B-9DA5-FCC710797DCB}" srcOrd="1" destOrd="0" parTransId="{92106F63-8983-46FC-BCF4-107DEC9FA81A}" sibTransId="{2966B8EF-1F53-4659-9E4F-6DAD429FBFCE}"/>
    <dgm:cxn modelId="{91D1E113-AE2D-4C2E-B7FF-EE5C292B65A1}" type="presOf" srcId="{E96EC5D8-BDFD-4F66-B9D5-7283B955CD3F}" destId="{245160CF-E2BA-4EA8-AF26-9A7E21C37E75}" srcOrd="0" destOrd="0" presId="urn:microsoft.com/office/officeart/2005/8/layout/hList1"/>
    <dgm:cxn modelId="{1CD95227-0EA2-4D87-B429-B6100A6BFA2B}" type="presOf" srcId="{9A8A12BD-7441-402D-A9A5-785BD43BFF65}" destId="{FF3CF59B-DB80-4F5D-BD5D-C6414B277B69}" srcOrd="0" destOrd="0" presId="urn:microsoft.com/office/officeart/2005/8/layout/hList1"/>
    <dgm:cxn modelId="{620C5846-6817-49BE-AEDA-10B9C2EF6B33}" srcId="{D36F5C81-EF7E-426B-9DA5-FCC710797DCB}" destId="{9A8A12BD-7441-402D-A9A5-785BD43BFF65}" srcOrd="0" destOrd="0" parTransId="{11DD9E39-DC2E-4890-9BF6-019BF81DAF9B}" sibTransId="{E2AB0FEE-2538-4959-8380-3C7217D0DB07}"/>
    <dgm:cxn modelId="{D14FFED0-7183-4DDF-BD36-F5AE8789E6B7}" type="presOf" srcId="{EFB98A28-1128-491E-836D-5F75BBC636D0}" destId="{FFD2C1AE-02A3-4FF6-A5B9-D66F5B011A38}" srcOrd="0" destOrd="0" presId="urn:microsoft.com/office/officeart/2005/8/layout/hList1"/>
    <dgm:cxn modelId="{3EC6A7C4-B088-42AE-9F37-094070F7D19D}" srcId="{EDF52B13-B6A3-4143-9FE0-1D1CEDE68AA2}" destId="{7E4C2F3C-0976-4FF4-B8DD-6B1692D3A277}" srcOrd="0" destOrd="0" parTransId="{91A1BFAD-1471-4FFC-A430-631D1FBA35B1}" sibTransId="{1B12A023-F425-48B6-9427-B9709D6CE1A7}"/>
    <dgm:cxn modelId="{40702123-91CC-4910-8955-B310689178D8}" srcId="{EFB98A28-1128-491E-836D-5F75BBC636D0}" destId="{E96EC5D8-BDFD-4F66-B9D5-7283B955CD3F}" srcOrd="0" destOrd="0" parTransId="{1ADCCB5D-73C2-428A-82F7-5F9ADAE1D221}" sibTransId="{2B908EF1-7CD6-4504-B0BD-97E3D86A4C84}"/>
    <dgm:cxn modelId="{B5921F05-9076-477C-A690-01D3CEA8B9A4}" type="presOf" srcId="{D36F5C81-EF7E-426B-9DA5-FCC710797DCB}" destId="{6CDBDB67-7D1F-4C48-BD8E-71DB606BE326}" srcOrd="0" destOrd="0" presId="urn:microsoft.com/office/officeart/2005/8/layout/hList1"/>
    <dgm:cxn modelId="{BDB7F1B8-BAF1-4298-B106-D9586ECA72FF}" type="presOf" srcId="{EDF52B13-B6A3-4143-9FE0-1D1CEDE68AA2}" destId="{75E3A1DA-4331-41FB-83D1-2C3E91DDE9BA}" srcOrd="0" destOrd="0" presId="urn:microsoft.com/office/officeart/2005/8/layout/hList1"/>
    <dgm:cxn modelId="{AD3F1E4C-DC62-4C73-B26E-B3F33F99ABD3}" type="presOf" srcId="{7E4C2F3C-0976-4FF4-B8DD-6B1692D3A277}" destId="{D79982AA-4627-43D9-9FEA-1F66DF020F64}" srcOrd="0" destOrd="0" presId="urn:microsoft.com/office/officeart/2005/8/layout/hList1"/>
    <dgm:cxn modelId="{49C8A998-49B9-46B1-B290-6BF1A90472B0}" type="presParOf" srcId="{EF19BE87-5503-4A79-A934-97C066089341}" destId="{D0B98F72-C9DE-472A-8D3D-83DBA8FA9E53}" srcOrd="0" destOrd="0" presId="urn:microsoft.com/office/officeart/2005/8/layout/hList1"/>
    <dgm:cxn modelId="{BC598758-E053-43C0-9603-E1038770A09D}" type="presParOf" srcId="{D0B98F72-C9DE-472A-8D3D-83DBA8FA9E53}" destId="{75E3A1DA-4331-41FB-83D1-2C3E91DDE9BA}" srcOrd="0" destOrd="0" presId="urn:microsoft.com/office/officeart/2005/8/layout/hList1"/>
    <dgm:cxn modelId="{7DCA99DA-8BAA-4497-A608-0237F5C122E6}" type="presParOf" srcId="{D0B98F72-C9DE-472A-8D3D-83DBA8FA9E53}" destId="{D79982AA-4627-43D9-9FEA-1F66DF020F64}" srcOrd="1" destOrd="0" presId="urn:microsoft.com/office/officeart/2005/8/layout/hList1"/>
    <dgm:cxn modelId="{73669A12-54EB-4D54-8301-0D32F0DE4D93}" type="presParOf" srcId="{EF19BE87-5503-4A79-A934-97C066089341}" destId="{13956B4A-E93C-4512-AFFE-72E91B43E307}" srcOrd="1" destOrd="0" presId="urn:microsoft.com/office/officeart/2005/8/layout/hList1"/>
    <dgm:cxn modelId="{AEDE653D-0531-4B87-8244-D3770F5C4624}" type="presParOf" srcId="{EF19BE87-5503-4A79-A934-97C066089341}" destId="{2F3CE763-917E-499B-9FFE-9F416331C185}" srcOrd="2" destOrd="0" presId="urn:microsoft.com/office/officeart/2005/8/layout/hList1"/>
    <dgm:cxn modelId="{E30E98A1-0BCC-4D9B-A802-01528D106354}" type="presParOf" srcId="{2F3CE763-917E-499B-9FFE-9F416331C185}" destId="{6CDBDB67-7D1F-4C48-BD8E-71DB606BE326}" srcOrd="0" destOrd="0" presId="urn:microsoft.com/office/officeart/2005/8/layout/hList1"/>
    <dgm:cxn modelId="{4F16F1B1-0201-4871-B513-30AF5CBFE676}" type="presParOf" srcId="{2F3CE763-917E-499B-9FFE-9F416331C185}" destId="{FF3CF59B-DB80-4F5D-BD5D-C6414B277B69}" srcOrd="1" destOrd="0" presId="urn:microsoft.com/office/officeart/2005/8/layout/hList1"/>
    <dgm:cxn modelId="{F1134D1E-A484-495C-83E5-82E3A53FF9A3}" type="presParOf" srcId="{EF19BE87-5503-4A79-A934-97C066089341}" destId="{B4912830-4DBE-4504-BC9A-6672F34CC050}" srcOrd="3" destOrd="0" presId="urn:microsoft.com/office/officeart/2005/8/layout/hList1"/>
    <dgm:cxn modelId="{8D8E14F1-32B5-474B-96BD-84994FB9FFE3}" type="presParOf" srcId="{EF19BE87-5503-4A79-A934-97C066089341}" destId="{6812338F-C90C-4944-AF73-F23D37B0F847}" srcOrd="4" destOrd="0" presId="urn:microsoft.com/office/officeart/2005/8/layout/hList1"/>
    <dgm:cxn modelId="{387BD89E-9A1E-4F34-8BE4-1BDA75AB3454}" type="presParOf" srcId="{6812338F-C90C-4944-AF73-F23D37B0F847}" destId="{FFD2C1AE-02A3-4FF6-A5B9-D66F5B011A38}" srcOrd="0" destOrd="0" presId="urn:microsoft.com/office/officeart/2005/8/layout/hList1"/>
    <dgm:cxn modelId="{4E8AF2B7-5F37-4537-9784-DB09BE5FD057}" type="presParOf" srcId="{6812338F-C90C-4944-AF73-F23D37B0F847}" destId="{245160CF-E2BA-4EA8-AF26-9A7E21C37E7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BEE5F1-62B4-4D26-8AE7-E0121617905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B9ECDB-58F0-41E1-BF1A-C2F2735C4439}" type="pres">
      <dgm:prSet presAssocID="{09BEE5F1-62B4-4D26-8AE7-E012161790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DEE243C-6B7B-4810-AAC1-8FCA5999955C}" type="presOf" srcId="{09BEE5F1-62B4-4D26-8AE7-E01216179056}" destId="{96B9ECDB-58F0-41E1-BF1A-C2F2735C443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E3A1DA-4331-41FB-83D1-2C3E91DDE9BA}">
      <dsp:nvSpPr>
        <dsp:cNvPr id="0" name=""/>
        <dsp:cNvSpPr/>
      </dsp:nvSpPr>
      <dsp:spPr>
        <a:xfrm>
          <a:off x="0" y="1360427"/>
          <a:ext cx="2084294" cy="81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Да, обязательно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60427"/>
        <a:ext cx="2084294" cy="812210"/>
      </dsp:txXfrm>
    </dsp:sp>
    <dsp:sp modelId="{D79982AA-4627-43D9-9FEA-1F66DF020F64}">
      <dsp:nvSpPr>
        <dsp:cNvPr id="0" name=""/>
        <dsp:cNvSpPr/>
      </dsp:nvSpPr>
      <dsp:spPr>
        <a:xfrm>
          <a:off x="2137" y="2229029"/>
          <a:ext cx="2084294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70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37" y="2229029"/>
        <a:ext cx="2084294" cy="746639"/>
      </dsp:txXfrm>
    </dsp:sp>
    <dsp:sp modelId="{6CDBDB67-7D1F-4C48-BD8E-71DB606BE326}">
      <dsp:nvSpPr>
        <dsp:cNvPr id="0" name=""/>
        <dsp:cNvSpPr/>
      </dsp:nvSpPr>
      <dsp:spPr>
        <a:xfrm>
          <a:off x="2343362" y="1360427"/>
          <a:ext cx="2084294" cy="81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Возможно, если они сложились сами собой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3362" y="1360427"/>
        <a:ext cx="2084294" cy="812210"/>
      </dsp:txXfrm>
    </dsp:sp>
    <dsp:sp modelId="{FF3CF59B-DB80-4F5D-BD5D-C6414B277B69}">
      <dsp:nvSpPr>
        <dsp:cNvPr id="0" name=""/>
        <dsp:cNvSpPr/>
      </dsp:nvSpPr>
      <dsp:spPr>
        <a:xfrm>
          <a:off x="2343362" y="2248128"/>
          <a:ext cx="2084294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20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3362" y="2248128"/>
        <a:ext cx="2084294" cy="746639"/>
      </dsp:txXfrm>
    </dsp:sp>
    <dsp:sp modelId="{FFD2C1AE-02A3-4FF6-A5B9-D66F5B011A38}">
      <dsp:nvSpPr>
        <dsp:cNvPr id="0" name=""/>
        <dsp:cNvSpPr/>
      </dsp:nvSpPr>
      <dsp:spPr>
        <a:xfrm>
          <a:off x="4756465" y="1360427"/>
          <a:ext cx="2084294" cy="812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Нет, это пережитки прошлого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56465" y="1360427"/>
        <a:ext cx="2084294" cy="812210"/>
      </dsp:txXfrm>
    </dsp:sp>
    <dsp:sp modelId="{245160CF-E2BA-4EA8-AF26-9A7E21C37E75}">
      <dsp:nvSpPr>
        <dsp:cNvPr id="0" name=""/>
        <dsp:cNvSpPr/>
      </dsp:nvSpPr>
      <dsp:spPr>
        <a:xfrm>
          <a:off x="4754328" y="2229029"/>
          <a:ext cx="2084294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10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54328" y="2229029"/>
        <a:ext cx="2084294" cy="7466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2AD2-96B2-425F-9356-8E8E81ED842F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299C2-2504-44AB-A4D2-C1B5AE38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2348880"/>
            <a:ext cx="59766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Анализ анкеты для родителей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«Семейные традиции»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548680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 компенсирующей направленности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«Почемучки»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1552" y="522920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Учитель-дефектолог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О.В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Захарова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Организуете ли вы специально деятельность ребенка?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252536" y="1196752"/>
          <a:ext cx="874846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83568" y="405245"/>
            <a:ext cx="777686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 предложение Семья – это…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Семья- моя крепость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Доверительное отношение друг к другу.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уважение, бережное отношение друг к другу и взаимопонимание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Близкие и родные, которые всегда рядом и поддержат, несмотря ни на что.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— это сообщество, основанное на браке супругов, помимо которых включает и их детей (собственных и усыновлённых), связанных духовно, общностью быта и взаимной моральной ответственностью.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чейка общества, Это люди которых ты любишь, заботишься о них.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Самые близкие,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родные друг другу люди.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это малая группа людей объединенных кровными узами.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один за всех и все за одного. Место, где любят и дорожат друг другом.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за всех и все за одного.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1916832"/>
            <a:ext cx="806489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Обычаи семьи, которые передаются из поколения в    поколение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о, что закладывается в каждом ребенке с детства.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радиции передающиеся из поколения к поколению,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каждой семье свои.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Трудолюбие, воспитание, образование и уважение к старшему поколению.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о, что значимо для всех в конкретной семье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40466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 предложение Семейные ценности – это..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7544" y="1742906"/>
            <a:ext cx="86764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Любовь, ответственность, уважение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ежливость, ответственность, уверенность в себе.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юбовь, взаимопонимание, уважение, почитание старших и родителей, доброта и взаимовыручка, ответственность за близких людей.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Внимательность, вежливость, понимание, уважение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Любовь к родным , взаимопомощь , заботе и любви к родным и близким.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Уважение старших, храбрости, заботе о близких.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Трудолюбие, любознательность, уважение и любовь.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Вежливость, любовь, уважение, трудолюбие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Заботу, уважение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064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положительные черты характера семейные традиции воспитывают у детей?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1844824"/>
            <a:ext cx="7884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cdn.flamp.ru/926e82a3ab73ef473de2381d0ab0a99d_192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785948"/>
            <a:ext cx="4176464" cy="4072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51520" y="692696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Знаете ли вы о происхождении своей фамилии?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39552" y="2348880"/>
          <a:ext cx="38164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35896" y="620688"/>
            <a:ext cx="5184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Знаете ли Вы, как познакомились (поженились) бабушки и дедушки, родители, другие родственники?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3068960"/>
            <a:ext cx="648072" cy="50405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077072"/>
            <a:ext cx="648072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32129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896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716016" y="2348880"/>
          <a:ext cx="38164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020272" y="2996952"/>
            <a:ext cx="648072" cy="50405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20272" y="4149080"/>
            <a:ext cx="648072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956376" y="3068960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56376" y="4221088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755576" y="-819472"/>
          <a:ext cx="684076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043608" y="2276872"/>
          <a:ext cx="64323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 вы считаете, должны ли быть в семье свои традиции?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548680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55576" y="260648"/>
            <a:ext cx="7170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Какие семейные традиции вы соблюдаете?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-396552" y="1124744"/>
          <a:ext cx="882047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255" y="0"/>
            <a:ext cx="9162255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548680"/>
            <a:ext cx="80648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интересные ( или быть может необычные) семейные традиции есть в вашей семье?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Поездки на природу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 рождения доченьки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Ездить на рыбалку , за грибами и ягодами.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Каждое воскресенье у нас традиция мы навещаем нашу старенькую бабушку.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момента начала СВО, когда у супруга был выходной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(воскресенье), он готовил, что-то вкусное для всей семьи.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0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Каким образом, те или иные традиции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появились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закрепились в Вашей семье?</a:t>
            </a: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-612576" y="1124744"/>
          <a:ext cx="943304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260648"/>
            <a:ext cx="7812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Какие увлечения есть у членов вашей семьи?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-756592" y="1313384"/>
          <a:ext cx="921702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-612576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5616" y="260648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каким из увлечений вы приобщаете своего ребенка?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rafaret-decor.ru/sites/default/files/2022-12/%D0%A4%D0%BE%D0%BD%20%D0%B4%D0%BB%D1%8F%20%D0%B2%D0%B5%D1%81%D0%B5%D0%BD%D0%BD%D0%B5%D0%B9%20%D0%BF%D1%80%D0%B5%D0%B7%D0%B5%D0%BD%D1%82%D0%B0%D1%86%D0%B8%D0%B8%20%281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225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75656" y="260648"/>
            <a:ext cx="618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Какой труд объединяет вашу семью?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324544" y="1097360"/>
          <a:ext cx="867645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5358</TotalTime>
  <Words>473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Ольга Захарова</cp:lastModifiedBy>
  <cp:revision>64</cp:revision>
  <dcterms:created xsi:type="dcterms:W3CDTF">2023-03-15T14:38:58Z</dcterms:created>
  <dcterms:modified xsi:type="dcterms:W3CDTF">2023-11-07T14:12:17Z</dcterms:modified>
</cp:coreProperties>
</file>