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7" r:id="rId4"/>
    <p:sldId id="282" r:id="rId5"/>
    <p:sldId id="263" r:id="rId6"/>
    <p:sldId id="264" r:id="rId7"/>
    <p:sldId id="265" r:id="rId8"/>
    <p:sldId id="268" r:id="rId9"/>
    <p:sldId id="270" r:id="rId10"/>
    <p:sldId id="271" r:id="rId11"/>
    <p:sldId id="266" r:id="rId12"/>
    <p:sldId id="274" r:id="rId13"/>
    <p:sldId id="275" r:id="rId14"/>
    <p:sldId id="272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42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C8F1850-9161-4CDD-BE13-6C811A896822}" type="datetimeFigureOut">
              <a:rPr lang="ru-RU" smtClean="0"/>
            </a:fld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0628FBB-A2AB-4230-BAB4-2AF78D6655C1}" type="slidenum">
              <a:rPr lang="ru-RU" smtClean="0"/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file:///C:\Users\&#1050;&#1086;&#1084;&#1087;&#1100;&#1102;4\AppData\Local\Temp\wps\INetCache\819a86afab53c63bbddc5a8197547a5d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35" y="274955"/>
            <a:ext cx="87452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  </a:t>
            </a:r>
            <a:r>
              <a:rPr lang="ru-RU" sz="4890" b="1" dirty="0" smtClean="0">
                <a:solidFill>
                  <a:srgbClr val="FF0000"/>
                </a:solidFill>
              </a:rPr>
              <a:t>«</a:t>
            </a:r>
            <a:r>
              <a:rPr lang="ru-RU" sz="4890" b="1" dirty="0" smtClean="0">
                <a:solidFill>
                  <a:srgbClr val="FF0000"/>
                </a:solidFill>
                <a:uFillTx/>
              </a:rPr>
              <a:t>Это  удивительное  молоко»</a:t>
            </a:r>
            <a:endParaRPr lang="ru-RU" sz="4890" b="1" dirty="0" smtClean="0">
              <a:solidFill>
                <a:srgbClr val="FF0000"/>
              </a:solidFill>
              <a:uFillTx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485" y="5229225"/>
            <a:ext cx="6631305" cy="1244600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uFillTx/>
                <a:ea typeface="+Основной текст (восточно-азиат" charset="0"/>
              </a:rPr>
              <a:t>Воспитатель:  Орлова  Наталья   Анатольевна</a:t>
            </a:r>
            <a:endParaRPr lang="ru-RU" sz="2000" b="1" dirty="0" smtClean="0">
              <a:solidFill>
                <a:srgbClr val="FF0000"/>
              </a:solidFill>
              <a:uFillTx/>
              <a:ea typeface="+Основной текст (восточно-азиат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uFillTx/>
                <a:ea typeface="+Основной текст (восточно-азиат" charset="0"/>
              </a:rPr>
              <a:t>ОГКОУ  «Ивановская школа-интернат №1»</a:t>
            </a:r>
            <a:endParaRPr lang="ru-RU" sz="2000" b="1" dirty="0" smtClean="0">
              <a:solidFill>
                <a:srgbClr val="FF0000"/>
              </a:solidFill>
              <a:uFillTx/>
              <a:ea typeface="+Основной текст (восточно-азиат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1028" name="Picture 4" descr="https://agronom.media/wp-content/uploads/2019/01/pochemu-u-korovy-gorchit-moloko-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2900"/>
            <a:ext cx="544068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260243"/>
            <a:ext cx="447484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uFillTx/>
              </a:rPr>
              <a:t>Сыр</a:t>
            </a:r>
            <a:endParaRPr lang="ru-RU" sz="6600" b="1" dirty="0" smtClean="0">
              <a:solidFill>
                <a:srgbClr val="FF0000"/>
              </a:solidFill>
              <a:uFillTx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1628775"/>
            <a:ext cx="3610610" cy="4938395"/>
          </a:xfrm>
        </p:spPr>
        <p:txBody>
          <a:bodyPr>
            <a:noAutofit/>
          </a:bodyPr>
          <a:lstStyle/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Сыр  –  пищевой  продукт  в  виде  твёрдой  или  полутвёрдой  массы, приготовляемой  из  заквашенного  особым  способом  молока. Твердый сыр - наиболее концентрированный источник питательных веществ: протеина, жира, витаминов группы А, В и Д, а также кальция.  Сыр необходим для роста и укрепления костей и зубной эмали.</a:t>
            </a:r>
            <a:endParaRPr lang="ru-RU" sz="1800" b="1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6146" name="Picture 2" descr="https://avatars.mds.yandex.net/get-pdb/1509052/83095fe6-9294-4c17-8997-82ad1ea5440c/s1200?webp=fals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67" y="3572907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225396/03f75d94-55a5-41eb-9c82-3960b52ac6a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5" y="692572"/>
            <a:ext cx="3536480" cy="23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" y="402590"/>
            <a:ext cx="8651240" cy="1444625"/>
          </a:xfrm>
        </p:spPr>
        <p:txBody>
          <a:bodyPr>
            <a:noAutofit/>
          </a:bodyPr>
          <a:lstStyle/>
          <a:p>
            <a:pPr algn="ctr" eaLnBrk="1" latinLnBrk="0" hangingPunct="1">
              <a:lnSpc>
                <a:spcPct val="100000"/>
              </a:lnSpc>
            </a:pPr>
            <a:r>
              <a:rPr lang="ru-RU" sz="4800" b="1" dirty="0" smtClean="0">
                <a:solidFill>
                  <a:srgbClr val="FF0000"/>
                </a:solidFill>
              </a:rPr>
              <a:t>Национальные   молочные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напитки:   </a:t>
            </a:r>
            <a:r>
              <a:rPr lang="ru-RU" sz="4800" b="1" dirty="0">
                <a:solidFill>
                  <a:srgbClr val="FF0000"/>
                </a:solidFill>
              </a:rPr>
              <a:t>ш</a:t>
            </a:r>
            <a:r>
              <a:rPr lang="ru-RU" sz="4800" b="1" dirty="0" smtClean="0">
                <a:solidFill>
                  <a:srgbClr val="FF0000"/>
                </a:solidFill>
              </a:rPr>
              <a:t>убат,   чал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05" y="5372735"/>
            <a:ext cx="7315835" cy="11811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i="0" dirty="0" smtClean="0">
                <a:effectLst/>
                <a:latin typeface="Arial" panose="020B0604020202020204"/>
              </a:rPr>
              <a:t>Шубат – кисломолочный  напиток  из  верблюжьего молока.   Традиционный напиток казахов.  У туркменов  есть аналогичный напиток под названием чал.</a:t>
            </a:r>
            <a:endParaRPr lang="ru-RU" sz="1800" b="1" i="0" dirty="0" smtClean="0">
              <a:effectLst/>
              <a:latin typeface="Arial" panose="020B0604020202020204"/>
            </a:endParaRPr>
          </a:p>
        </p:txBody>
      </p:sp>
      <p:pic>
        <p:nvPicPr>
          <p:cNvPr id="13316" name="Picture 4" descr="https://panoramarb.ru/upload/iblock/82c/82caf54747088fba0b181e110acf0bba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8" y="2067580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mtdata.ru/u17/photo24AC/20797739182-0/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7" y="2204822"/>
            <a:ext cx="3024336" cy="27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5" y="404495"/>
            <a:ext cx="8408035" cy="1425575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4400" b="1" dirty="0">
                <a:solidFill>
                  <a:srgbClr val="FF0000"/>
                </a:solidFill>
              </a:rPr>
              <a:t>Национальные   молочные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напитки:    кумыс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6835"/>
            <a:ext cx="8229600" cy="11303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/>
              <a:t>Кумыс – кисломолочный  напиток,  изготавливаемый  из  кобыльего   молока (бывает из коровьего молока).  Напиток   распространен  </a:t>
            </a:r>
            <a:endParaRPr lang="ru-RU" sz="18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у   жителей  Киргизии,  Казахстана,  Монголии.</a:t>
            </a:r>
            <a:endParaRPr lang="ru-RU" sz="1800" b="1" dirty="0"/>
          </a:p>
        </p:txBody>
      </p:sp>
      <p:pic>
        <p:nvPicPr>
          <p:cNvPr id="14338" name="Picture 2" descr="http://asiarussia.ru/upload/iblock/04e/04e84f3e391072938bd847e27bab2bb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6" y="2237125"/>
            <a:ext cx="3816424" cy="25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ary-prirody.su/wp-content/uploads/2018/12/MyCollages-4-1024x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71" y="2132727"/>
            <a:ext cx="3956690" cy="27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05" y="116840"/>
            <a:ext cx="7613015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Молокозавод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05" y="4220845"/>
            <a:ext cx="3883025" cy="1991360"/>
          </a:xfrm>
        </p:spPr>
        <p:txBody>
          <a:bodyPr>
            <a:normAutofit lnSpcReduction="20000"/>
          </a:bodyPr>
          <a:lstStyle/>
          <a:p>
            <a:pPr marL="0" indent="0" eaLnBrk="1" latinLnBrk="0" hangingPunct="1">
              <a:lnSpc>
                <a:spcPct val="120000"/>
              </a:lnSpc>
              <a:buNone/>
            </a:pPr>
            <a:r>
              <a:rPr lang="ru-RU" sz="1800" b="1" dirty="0" smtClean="0"/>
              <a:t>Молоко  и  молочную  продукцию  в  большом   количестве    делают  </a:t>
            </a:r>
            <a:endParaRPr lang="ru-RU" sz="1800" b="1" dirty="0" smtClean="0"/>
          </a:p>
          <a:p>
            <a:pPr marL="0" indent="0" eaLnBrk="1" latinLnBrk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на  промышленных  предприятиях   -  молочных   заводах     (молокозаводах)</a:t>
            </a:r>
            <a:endParaRPr lang="ru-RU" sz="1800" b="1" dirty="0"/>
          </a:p>
        </p:txBody>
      </p:sp>
      <p:pic>
        <p:nvPicPr>
          <p:cNvPr id="11268" name="Picture 4" descr="http://agriculture.by/upload/News/146193_26-milk-expertiz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4" y="1340525"/>
            <a:ext cx="3763618" cy="26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get-zen_doc/1110951/pub_5bbc664615bf8100aa9b5a97_5bbc679244c10400ae66eb5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43" y="3284850"/>
            <a:ext cx="3859620" cy="26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19" y="5949280"/>
            <a:ext cx="822960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10242" name="Picture 2" descr="https://ds03.infourok.ru/uploads/ex/0437/000288be-eec1bfb8/1/img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476885"/>
            <a:ext cx="8381365" cy="59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uFillTx/>
              </a:rPr>
              <a:t>  ЗАДАНИЕ:</a:t>
            </a:r>
            <a:endParaRPr lang="ru-RU" sz="3200" b="1" dirty="0" smtClean="0">
              <a:solidFill>
                <a:srgbClr val="FF0000"/>
              </a:solidFill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3356992"/>
            <a:ext cx="8496944" cy="33485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 smtClean="0"/>
              <a:t>1.  Нарисуй  кроссворд  на  бумаге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2.  Напиши  названия молочных  продуктов  в  клетках  кроссворда: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u="sng" dirty="0" smtClean="0"/>
              <a:t>По горизонтали: </a:t>
            </a:r>
            <a:endParaRPr lang="ru-RU" sz="1600" b="1" u="sng" dirty="0" smtClean="0"/>
          </a:p>
          <a:p>
            <a:pPr marL="114300" indent="0">
              <a:buNone/>
            </a:pPr>
            <a:r>
              <a:rPr lang="ru-RU" sz="1600" b="1" dirty="0" smtClean="0"/>
              <a:t>       1)  Сметана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       2)  Йогурт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       3)  Ацидофилин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       4)  Творог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       5)  Кефир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       6)  Простокваша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3.  Теперь </a:t>
            </a:r>
            <a:r>
              <a:rPr lang="ru-RU" sz="1600" b="1" dirty="0"/>
              <a:t>с</a:t>
            </a:r>
            <a:r>
              <a:rPr lang="ru-RU" sz="1600" b="1" dirty="0" smtClean="0"/>
              <a:t>верху вниз прочитай слово,  которое получилось:</a:t>
            </a:r>
            <a:endParaRPr lang="ru-RU" sz="1600" b="1" dirty="0" smtClean="0"/>
          </a:p>
          <a:p>
            <a:pPr marL="114300" indent="0">
              <a:buNone/>
            </a:pPr>
            <a:r>
              <a:rPr lang="ru-RU" sz="1600" b="1" u="sng" dirty="0" smtClean="0"/>
              <a:t>По вертикали</a:t>
            </a:r>
            <a:r>
              <a:rPr lang="ru-RU" sz="1600" b="1" dirty="0" smtClean="0"/>
              <a:t>:  7)  </a:t>
            </a:r>
            <a:r>
              <a:rPr lang="ru-RU" sz="1600" b="1" dirty="0" smtClean="0">
                <a:solidFill>
                  <a:srgbClr val="FF0000"/>
                </a:solidFill>
                <a:uFillTx/>
                <a:ea typeface="+Основной текст (восточно-азиат" charset="0"/>
              </a:rPr>
              <a:t>МОЛОКО</a:t>
            </a:r>
            <a:endParaRPr lang="ru-RU" sz="1600" b="1" dirty="0" smtClean="0"/>
          </a:p>
          <a:p>
            <a:pPr marL="114300" indent="0">
              <a:buNone/>
            </a:pPr>
            <a:endParaRPr lang="ru-RU" sz="1600" b="1" dirty="0"/>
          </a:p>
        </p:txBody>
      </p:sp>
      <p:pic>
        <p:nvPicPr>
          <p:cNvPr id="12291" name="Picture 3" descr="F:\грам\Молоко_крос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20" y="116840"/>
            <a:ext cx="5022215" cy="33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620395"/>
            <a:ext cx="8229600" cy="144589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80000"/>
              </a:lnSpc>
            </a:pPr>
            <a:r>
              <a:rPr lang="ru-RU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Пейте  дети  молоко, </a:t>
            </a:r>
            <a:br>
              <a:rPr lang="ru-RU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будете  здоровы</a:t>
            </a:r>
            <a:r>
              <a:rPr lang="ru-RU" sz="6700" b="1" dirty="0" smtClean="0">
                <a:solidFill>
                  <a:srgbClr val="FF0000"/>
                </a:solidFill>
              </a:rPr>
              <a:t>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360" y="4272280"/>
            <a:ext cx="594360" cy="575945"/>
          </a:xfrm>
        </p:spPr>
        <p:txBody>
          <a:bodyPr>
            <a:normAutofit fontScale="52500" lnSpcReduction="20000"/>
          </a:bodyPr>
          <a:lstStyle/>
          <a:p>
            <a:pPr marL="0" indent="0">
              <a:buNone/>
            </a:pPr>
            <a:endParaRPr lang="ru-RU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9" y="3860671"/>
            <a:ext cx="3744416" cy="25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741"/>
            <a:ext cx="4968551" cy="32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215" y="260350"/>
            <a:ext cx="8606155" cy="1143000"/>
          </a:xfrm>
        </p:spPr>
        <p:txBody>
          <a:bodyPr/>
          <a:p>
            <a:r>
              <a:rPr lang="ru-RU" altLang="en-US" sz="5400" b="1">
                <a:solidFill>
                  <a:srgbClr val="FF0000"/>
                </a:solidFill>
                <a:uFillTx/>
              </a:rPr>
              <a:t>Происхождение  молока</a:t>
            </a:r>
            <a:endParaRPr lang="ru-RU" altLang="en-US" sz="5400" b="1">
              <a:solidFill>
                <a:srgbClr val="FF0000"/>
              </a:solidFill>
              <a:uFillTx/>
            </a:endParaRPr>
          </a:p>
        </p:txBody>
      </p:sp>
      <p:pic>
        <p:nvPicPr>
          <p:cNvPr id="100" name="Замещающее содержимое 99"/>
          <p:cNvPicPr/>
          <p:nvPr>
            <p:ph sz="half" idx="1"/>
          </p:nvPr>
        </p:nvPicPr>
        <p:blipFill>
          <a:blip r:embed="rId1" r:link="rId2"/>
          <a:stretch>
            <a:fillRect/>
          </a:stretch>
        </p:blipFill>
        <p:spPr>
          <a:xfrm>
            <a:off x="1829435" y="5373370"/>
            <a:ext cx="5089525" cy="1292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мещающее содержимое 6"/>
          <p:cNvSpPr/>
          <p:nvPr>
            <p:ph sz="half" idx="2"/>
          </p:nvPr>
        </p:nvSpPr>
        <p:spPr>
          <a:xfrm>
            <a:off x="318135" y="5589270"/>
            <a:ext cx="8582660" cy="873125"/>
          </a:xfrm>
        </p:spPr>
        <p:txBody>
          <a:bodyPr/>
          <a:p>
            <a:pPr marL="0" indent="0">
              <a:buNone/>
            </a:pPr>
            <a:r>
              <a:rPr lang="ru-RU" altLang="en-US" sz="2200" b="1"/>
              <a:t>Молоко  -  это  пищевая   жидкость,   вырабатываемая молочными  железами млекопитающих, включая человека.</a:t>
            </a:r>
            <a:endParaRPr lang="ru-RU" altLang="en-US" sz="2200" b="1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05" y="1498600"/>
            <a:ext cx="5835650" cy="3990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60350"/>
            <a:ext cx="83439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Молоко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15" y="1260475"/>
            <a:ext cx="3067685" cy="536321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b="1" dirty="0" smtClean="0">
                <a:uFillTx/>
                <a:ea typeface="+Основной текст (восточно-азиат" charset="0"/>
                <a:sym typeface="+mn-ea"/>
              </a:rPr>
              <a:t>Молоко  и молочные  продукты - занимают важное</a:t>
            </a:r>
            <a:r>
              <a:rPr lang="ru-RU" sz="1800" b="1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  место в рационе питания  человека.    Молоко содержит почти все питательные вещества, необходимые организму человека.  В  молоке  содержатся белки, жиры, сахар,  микроэлементы (магний, фосфор, железо, фтор, медь, цинк), соединения кальция, витамины (А,Е,Д, группы В), ферменты, гормоны и многое другое.</a:t>
            </a:r>
            <a:endParaRPr lang="ru-RU" sz="1800" b="1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2052" name="Picture 4" descr="https://aptekayg.ru/wa-data/public/photos/58/20/2058/2058.97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1772920"/>
            <a:ext cx="517906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Сливки,  сметана,  масло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15" y="1424940"/>
            <a:ext cx="5011420" cy="236410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Из  молока  можно  приготовить  много  других вкусных  и  питательных  продуктов,  например, сливки,  сметану,  масло.  Сливки – это то, что сливают сверху у отстоявшегося молока.  Сметану вырабатывают из сливок. Масло  получается  при  сбивании  сметаны.</a:t>
            </a:r>
            <a:endParaRPr lang="ru-RU" sz="1800" b="1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3074" name="Picture 2" descr="http://pelican-nf.ru/image/cache/data/3049026H-600x6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05" y="1412875"/>
            <a:ext cx="2533015" cy="25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1336031/pub_5db6dcbd98fe7900ad1274b1_5db6de56d7859b00addc49c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2" y="4293018"/>
            <a:ext cx="3422743" cy="228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kogradmoscow.ru/images/Raznoye18/1306/18/1906/2206/270601/slivochnoe_maslo_detyam_do_god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01" y="4220964"/>
            <a:ext cx="3591692" cy="23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Молочные  консервы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115" y="2088515"/>
            <a:ext cx="2826385" cy="39103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Молочные  консервы – это сгущённое  молоко с сахаром  и  без сахара, сгущённые  сливки.  Эти  продукты  получают из  молока.  Молочные консервы сохраняют в  своём составе  белки,  жиры,  углеводы  и витамины. </a:t>
            </a:r>
            <a:endParaRPr lang="ru-RU" sz="1800" b="1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55" y="1700530"/>
            <a:ext cx="2329180" cy="307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cdn1.ozone.ru/multimedia/1023183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09" y="3357118"/>
            <a:ext cx="2376264" cy="31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332656"/>
            <a:ext cx="9036496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  Кисломолочные  продукты:  кефир, йогурт, ряженка, снежок, простокваша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65" y="4940935"/>
            <a:ext cx="8535035" cy="1746885"/>
          </a:xfrm>
        </p:spPr>
        <p:txBody>
          <a:bodyPr>
            <a:normAutofit lnSpcReduction="10000"/>
          </a:bodyPr>
          <a:lstStyle/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Кисломолочные продукты  получают  при сквашивании  молока.  Они содержат те же питательные вещества, что и молоко. В  отличие от  молока  эти питательные  вещества  лучше  и  быстрее  усваиваются. Кроме того кисломолочные продукты  обладают  антимикробным  действием:  подавляют рост  болезнетворных  микробов и  бактерий в   кишечнике.</a:t>
            </a:r>
            <a:endParaRPr lang="ru-RU" sz="1800" b="1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</p:txBody>
      </p:sp>
      <p:pic>
        <p:nvPicPr>
          <p:cNvPr id="7170" name="Picture 2" descr="http://xn--80aaifogbzoci.xn--p1ai/d/snezhok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61" y="1773059"/>
            <a:ext cx="17039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goods.ru/wa-data/public/shop/products/67/00/67/images/71/71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14"/>
            <a:ext cx="21301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ilknet.ru/data/profile/29642/profileyNkml9_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67585"/>
            <a:ext cx="2143760" cy="23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etectivebookshop.ru/image/102272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85" y="2512060"/>
            <a:ext cx="221234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690864" cy="11430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Творог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73216"/>
            <a:ext cx="8064896" cy="86409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/>
              <a:t>Нежидкий  </a:t>
            </a:r>
            <a:r>
              <a:rPr lang="ru-RU" sz="1800" b="1" dirty="0"/>
              <a:t>кисломолочный </a:t>
            </a:r>
            <a:r>
              <a:rPr lang="ru-RU" sz="1800" b="1" dirty="0" smtClean="0"/>
              <a:t> продукт  </a:t>
            </a:r>
            <a:r>
              <a:rPr lang="ru-RU" sz="1800" b="1" dirty="0"/>
              <a:t>белого </a:t>
            </a:r>
            <a:r>
              <a:rPr lang="ru-RU" sz="1800" b="1" dirty="0" smtClean="0"/>
              <a:t> цвета,  получаемый   сквашиванием  молока  с  последующим  </a:t>
            </a:r>
            <a:r>
              <a:rPr lang="ru-RU" sz="1800" b="1" dirty="0"/>
              <a:t>удалением </a:t>
            </a:r>
            <a:r>
              <a:rPr lang="ru-RU" sz="1800" b="1" dirty="0" smtClean="0"/>
              <a:t> сыворотки</a:t>
            </a:r>
            <a:r>
              <a:rPr lang="ru-RU" sz="1800" b="1" dirty="0"/>
              <a:t>.</a:t>
            </a:r>
            <a:endParaRPr lang="ru-RU" sz="1800" b="1" dirty="0"/>
          </a:p>
        </p:txBody>
      </p:sp>
      <p:pic>
        <p:nvPicPr>
          <p:cNvPr id="8196" name="Picture 4" descr="http://pubex.pro/uploads/cfror/image/body/76367/765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6" y="1912134"/>
            <a:ext cx="45338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ache3.youla.io/files/images/780_780/5c/fc/5cfce407eef14105f312f8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40" y="764270"/>
            <a:ext cx="3106093" cy="31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</a:rPr>
              <a:t>Запеканка,   сырники</a:t>
            </a:r>
            <a:endParaRPr lang="ru-RU" sz="53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/>
              <a:t>Из творога  приготавливают  много  вкусных  творожных  изделий,  например, запеканку,  сырники</a:t>
            </a:r>
            <a:endParaRPr lang="ru-RU" sz="2000" b="1" dirty="0"/>
          </a:p>
        </p:txBody>
      </p:sp>
      <p:pic>
        <p:nvPicPr>
          <p:cNvPr id="9220" name="Picture 4" descr="https://attuale.ru/wp-content/uploads/2017/11/3ed9b688ac2d191898f90b8ed841a8fa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39" y="2636912"/>
            <a:ext cx="3275856" cy="21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get-pdb/2080584/d865a366-d2ad-4d06-81e6-c58269b10fb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5" y="1700639"/>
            <a:ext cx="5007223" cy="31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2996</Words>
  <Application>WPS Presentation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+Основной текст (восточно-азиат</vt:lpstr>
      <vt:lpstr>Segoe Print</vt:lpstr>
      <vt:lpstr>Arial</vt:lpstr>
      <vt:lpstr>Microsoft YaHei</vt:lpstr>
      <vt:lpstr>Arial Unicode MS</vt:lpstr>
      <vt:lpstr>Calibri</vt:lpstr>
      <vt:lpstr>Art_mountaineering</vt:lpstr>
      <vt:lpstr>  «Это  удивительное  молоко»</vt:lpstr>
      <vt:lpstr>Пейте  дети  молоко,      будете  здоровы! </vt:lpstr>
      <vt:lpstr>PowerPoint 演示文稿</vt:lpstr>
      <vt:lpstr>Молоко</vt:lpstr>
      <vt:lpstr>Сливки,  сметана,  масло</vt:lpstr>
      <vt:lpstr>Молочные  консервы</vt:lpstr>
      <vt:lpstr>    Кисломолочные  продукты:  кефир, йогурт, ряженка, снежок, простокваша</vt:lpstr>
      <vt:lpstr>Творог </vt:lpstr>
      <vt:lpstr>Запеканка,   сырники</vt:lpstr>
      <vt:lpstr>Сыр</vt:lpstr>
      <vt:lpstr>Национальные   молочные напитки:   шубат,   чал</vt:lpstr>
      <vt:lpstr>Национальные   молочные напитки:    кумыс</vt:lpstr>
      <vt:lpstr>Молокозавод</vt:lpstr>
      <vt:lpstr>PowerPoint 演示文稿</vt:lpstr>
      <vt:lpstr> 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Компью4</cp:lastModifiedBy>
  <cp:revision>42</cp:revision>
  <dcterms:created xsi:type="dcterms:W3CDTF">2020-05-12T12:38:00Z</dcterms:created>
  <dcterms:modified xsi:type="dcterms:W3CDTF">2024-03-12T13:46:12Z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D29957D217FE4EF39F7D18C3BA828A9D</vt:lpwstr>
  </property>
  <property fmtid="{D5CDD505-2E9C-101B-9397-08002B2CF9AE}" pid="3" name="KSOProductBuildVer">
    <vt:lpwstr>1049-11.2.0.10463</vt:lpwstr>
  </property>
</Properties>
</file>