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74" r:id="rId4"/>
    <p:sldId id="264" r:id="rId5"/>
    <p:sldId id="266" r:id="rId6"/>
    <p:sldId id="260" r:id="rId7"/>
    <p:sldId id="261" r:id="rId8"/>
    <p:sldId id="265" r:id="rId9"/>
    <p:sldId id="276" r:id="rId10"/>
    <p:sldId id="279" r:id="rId11"/>
    <p:sldId id="280" r:id="rId12"/>
    <p:sldId id="271" r:id="rId13"/>
    <p:sldId id="28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68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841011-A30A-4C3A-8FA6-2EAA36E91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63BF3B4-40B6-4D34-B0C4-736924E50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E89EC6C-6CAC-474F-8A11-77434AE07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2394-A121-408F-BB37-418A1FBDD8E1}" type="datetimeFigureOut">
              <a:rPr lang="ru-RU" smtClean="0"/>
              <a:t>27.12.2023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3B7B07E-8455-48AA-A7DB-BA3E9282F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5458FBB-B618-4317-BA93-7A00DBE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2F4F-67CB-4D6D-89F1-38075D2B9E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0503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BDB84B-D2AC-46EA-98E1-177D69FFD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A72B9EC-3F9E-42A5-9CC8-2A80619D4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D9E9A7C-2BAE-46C2-8C60-9FE3EF939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2394-A121-408F-BB37-418A1FBDD8E1}" type="datetimeFigureOut">
              <a:rPr lang="ru-RU" smtClean="0"/>
              <a:t>27.12.2023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9E0860A-A11E-4B93-BB9D-53BBA139B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2F8E391-AD27-40A1-8308-4F9A60D2D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2F4F-67CB-4D6D-89F1-38075D2B9E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8503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D842C2E-01CA-494A-832A-55275159E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C07CEFF-7B53-4BEA-84D0-5A6D7B037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D7332CC-2383-45A6-AE6B-65BA23F6E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2394-A121-408F-BB37-418A1FBDD8E1}" type="datetimeFigureOut">
              <a:rPr lang="ru-RU" smtClean="0"/>
              <a:t>27.12.2023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96C6630-9693-49B8-A7BA-4EAAB18D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FB074A8-0E85-4487-AC55-E3DA987D4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2F4F-67CB-4D6D-89F1-38075D2B9E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616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798B72-85CE-406C-9A11-B36714743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973636-D345-4DDB-86AE-6752A7105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AB5DCF5-FE06-469B-B1B7-4103EA4E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2394-A121-408F-BB37-418A1FBDD8E1}" type="datetimeFigureOut">
              <a:rPr lang="ru-RU" smtClean="0"/>
              <a:t>27.12.2023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4129FB1-6EAF-48DA-BBC9-1ED9A8F0B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DC5AC98-07BE-4907-9DDD-D005C7A0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2F4F-67CB-4D6D-89F1-38075D2B9E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526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22F925-F7B5-4350-968D-9F235FE47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DC4AA25-AFA2-42AD-8483-F85BF9CEF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48C7A6B-A217-4912-8C5F-143E89949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2394-A121-408F-BB37-418A1FBDD8E1}" type="datetimeFigureOut">
              <a:rPr lang="ru-RU" smtClean="0"/>
              <a:t>27.12.2023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D68A592-6215-49F0-A99F-4D6C7A1D0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F3C3C1-F55E-4A31-A33E-C4CE57775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2F4F-67CB-4D6D-89F1-38075D2B9E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52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9BB811-E993-45EF-AE65-09C7484A0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121102-D97B-42CF-883B-01CFA6843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DA97A80-A870-45D3-AF21-C8CDCFFBA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F4016CD-A4C4-475E-928B-FDF41E9AA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2394-A121-408F-BB37-418A1FBDD8E1}" type="datetimeFigureOut">
              <a:rPr lang="ru-RU" smtClean="0"/>
              <a:t>27.12.2023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F19C046-B2EA-45EA-A67D-4E4C0C87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CC82461-763F-4EFB-9D0F-B43C42F90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2F4F-67CB-4D6D-89F1-38075D2B9E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271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DC048C-FC94-41C8-BFED-C2EE69178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2639C50-851D-4658-A9E7-7816A02FC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D358093-975B-449A-A963-F8EF55ADC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00CC1DE-090E-4E11-A6D3-57205B67DC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1CE62C4-B53A-4A24-A879-DC41DC42A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48675CD-1140-44ED-9D0D-EEF10FF9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2394-A121-408F-BB37-418A1FBDD8E1}" type="datetimeFigureOut">
              <a:rPr lang="ru-RU" smtClean="0"/>
              <a:t>27.12.2023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E7CEF23-734C-4972-9181-B3283677F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51A81F4-F24B-4AE9-912D-7DD59176B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2F4F-67CB-4D6D-89F1-38075D2B9E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493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0AAF42-893D-452A-9559-A4EAC9C70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B0D830D-A3C8-47A8-80DB-01C76AABC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2394-A121-408F-BB37-418A1FBDD8E1}" type="datetimeFigureOut">
              <a:rPr lang="ru-RU" smtClean="0"/>
              <a:t>27.12.2023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0F1E024-2136-45EA-A878-919520ACF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5DCB708-D7A9-4A29-B415-1DB8DFEF1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2F4F-67CB-4D6D-89F1-38075D2B9E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748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D5B45ED-BFB3-45B0-9FF6-5544CDA58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2394-A121-408F-BB37-418A1FBDD8E1}" type="datetimeFigureOut">
              <a:rPr lang="ru-RU" smtClean="0"/>
              <a:t>27.12.2023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896450B-C142-4341-B0C8-BF7683EC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AC47300-E39F-43A4-A580-A61C14E8A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2F4F-67CB-4D6D-89F1-38075D2B9E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30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A6DAE8-6A35-4315-A48E-194AAC87C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AFA28A7-634F-4E00-9FE1-AD86B645F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DA56A9B-04F7-4BB3-B653-8B6CFF6F8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E888D71-0EC2-49FB-9921-FE4B0E4B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2394-A121-408F-BB37-418A1FBDD8E1}" type="datetimeFigureOut">
              <a:rPr lang="ru-RU" smtClean="0"/>
              <a:t>27.12.2023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6C7D468-93B9-4EC6-8938-6461ABA7C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CBC657F-7156-4BC0-823B-DC7DD12BB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2F4F-67CB-4D6D-89F1-38075D2B9E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95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52DF82-726B-4BC0-B07E-8495A4D3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2164F7E-DBBC-4E57-8C44-9CA293EB4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6977053-F609-48C2-BC79-DAE7C2E19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C3A042B-6D7F-4442-AF98-557BEECBB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2394-A121-408F-BB37-418A1FBDD8E1}" type="datetimeFigureOut">
              <a:rPr lang="ru-RU" smtClean="0"/>
              <a:t>27.12.2023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8421F52-1A0B-4B29-AD46-13476FF84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99BD88-8956-4F09-91C7-610EFBEBE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2F4F-67CB-4D6D-89F1-38075D2B9E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816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92EBAF-7804-4C67-9CDF-86535279E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70FEB65-6D64-467D-ADF1-63AAC722B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A6CC661-B646-48D1-91DE-0BAB29843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82394-A121-408F-BB37-418A1FBDD8E1}" type="datetimeFigureOut">
              <a:rPr lang="ru-RU" smtClean="0"/>
              <a:t>27.12.2023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3103CE4-38B9-453B-BA59-9C9446C38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08FFB3-8CFF-42B4-96B6-B33A276C0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82F4F-67CB-4D6D-89F1-38075D2B9E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245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06D9DA-385E-4353-A4C2-84E4532A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A71832-F37E-491A-8EF5-41D724FCE10C}"/>
              </a:ext>
            </a:extLst>
          </p:cNvPr>
          <p:cNvSpPr txBox="1"/>
          <p:nvPr/>
        </p:nvSpPr>
        <p:spPr>
          <a:xfrm>
            <a:off x="0" y="302359"/>
            <a:ext cx="12192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Одинцовский лицей №6  им. А. С. Пушкина</a:t>
            </a:r>
          </a:p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отделение  - детский сад  № 11</a:t>
            </a:r>
          </a:p>
          <a:p>
            <a:pPr algn="ctr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«Айрис-фолдинг (Радужные полоски)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 средство развития сенсорных способностей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старшего дошкольного возраста»</a:t>
            </a:r>
          </a:p>
          <a:p>
            <a:pPr algn="ctr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 Астафьева И.В.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Одинцово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613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06D9DA-385E-4353-A4C2-84E4532A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05CD40D-A5D0-41B7-9FC1-E7638BBD0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401" y="1"/>
            <a:ext cx="4876800" cy="3473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9EE500-BC51-43CB-BDC6-0F0F3F69BC32}"/>
              </a:ext>
            </a:extLst>
          </p:cNvPr>
          <p:cNvSpPr txBox="1"/>
          <p:nvPr/>
        </p:nvSpPr>
        <p:spPr>
          <a:xfrm>
            <a:off x="316157" y="528763"/>
            <a:ext cx="673344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Начинаем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радужную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раскладку.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Приложить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полоску (линией сгиба к центру) друг на друга к цифре 1 (раскладка всегда начинается с единицы и продолжается по возрастанию цифр)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оставить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припуск по сторонам,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отрезать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нанести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клей (клей наносится аккуратно, т.к. может выступить на лицевую сторону и испортить желаемый результат). </a:t>
            </a:r>
          </a:p>
          <a:p>
            <a:pPr algn="just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4C695E1-D878-49C3-A5D5-36C50A18057B}"/>
              </a:ext>
            </a:extLst>
          </p:cNvPr>
          <p:cNvSpPr txBox="1"/>
          <p:nvPr/>
        </p:nvSpPr>
        <p:spPr>
          <a:xfrm>
            <a:off x="316157" y="4111094"/>
            <a:ext cx="6733445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итоге весь силуэт будет закрыт, причудливо уложенными, подобно вееру полосками. Останется незакрытой только серединка – «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iris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Её закрываем плотной бумагой, контрастного цвета бумагой. Таким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 спрячем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изнанку с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полосками.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AE416B5-913B-41C7-8C13-C0B53F11AF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t="5990" r="4260" b="67083"/>
          <a:stretch/>
        </p:blipFill>
        <p:spPr>
          <a:xfrm>
            <a:off x="7365759" y="3460602"/>
            <a:ext cx="4557042" cy="3066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4530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06D9DA-385E-4353-A4C2-84E4532A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60631" y="2368571"/>
            <a:ext cx="49583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80F3D1F-B954-452D-8EF9-01E0F3E86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4" t="7084" r="9202" b="63750"/>
          <a:stretch/>
        </p:blipFill>
        <p:spPr>
          <a:xfrm>
            <a:off x="237400" y="217055"/>
            <a:ext cx="3798019" cy="314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EA656D-8A97-4CFD-A3C2-AA1992806A43}"/>
              </a:ext>
            </a:extLst>
          </p:cNvPr>
          <p:cNvSpPr txBox="1"/>
          <p:nvPr/>
        </p:nvSpPr>
        <p:spPr>
          <a:xfrm>
            <a:off x="4100298" y="817691"/>
            <a:ext cx="3459915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Переворачиваем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отклеиваем  шаблон со схемой. 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A528612-D1B8-4EF7-8B47-8E1EA32689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53333" b="20208"/>
          <a:stretch/>
        </p:blipFill>
        <p:spPr>
          <a:xfrm>
            <a:off x="7689970" y="228276"/>
            <a:ext cx="4199823" cy="3300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t="4062" r="3902"/>
          <a:stretch/>
        </p:blipFill>
        <p:spPr bwMode="auto">
          <a:xfrm>
            <a:off x="3458424" y="2705114"/>
            <a:ext cx="4429171" cy="3086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EA656D-8A97-4CFD-A3C2-AA1992806A43}"/>
              </a:ext>
            </a:extLst>
          </p:cNvPr>
          <p:cNvSpPr txBox="1"/>
          <p:nvPr/>
        </p:nvSpPr>
        <p:spPr>
          <a:xfrm>
            <a:off x="2812097" y="5520662"/>
            <a:ext cx="6361744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можно украсить поделку по своему усмотрению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38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06D9DA-385E-4353-A4C2-84E4532A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02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626F29-9BBC-419E-BD00-566C168D7D63}"/>
              </a:ext>
            </a:extLst>
          </p:cNvPr>
          <p:cNvSpPr txBox="1"/>
          <p:nvPr/>
        </p:nvSpPr>
        <p:spPr>
          <a:xfrm>
            <a:off x="4088137" y="55602"/>
            <a:ext cx="46694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 </a:t>
            </a:r>
          </a:p>
          <a:p>
            <a:pPr algn="ctr"/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стиле Айрис </a:t>
            </a:r>
            <a:r>
              <a:rPr lang="ru-RU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Фолдинг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626F29-9BBC-419E-BD00-566C168D7D63}"/>
              </a:ext>
            </a:extLst>
          </p:cNvPr>
          <p:cNvSpPr txBox="1"/>
          <p:nvPr/>
        </p:nvSpPr>
        <p:spPr>
          <a:xfrm>
            <a:off x="3552446" y="1867302"/>
            <a:ext cx="5825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человек, ребенок, держит, мальч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A05AD5B9-6C6E-45C8-AF89-A604E7FC29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7" r="11534"/>
          <a:stretch/>
        </p:blipFill>
        <p:spPr>
          <a:xfrm>
            <a:off x="3709399" y="822821"/>
            <a:ext cx="3166737" cy="3110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23EB486-E078-48DF-ABC1-F82E4A177B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" b="23722"/>
          <a:stretch/>
        </p:blipFill>
        <p:spPr>
          <a:xfrm>
            <a:off x="111575" y="128664"/>
            <a:ext cx="3568134" cy="2291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455D90F-A7F8-4E5F-9771-6364E704BA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" b="24792"/>
          <a:stretch/>
        </p:blipFill>
        <p:spPr>
          <a:xfrm>
            <a:off x="129616" y="4184340"/>
            <a:ext cx="3411793" cy="2584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9FEB22D-A8A7-430D-95EE-3776B2AF72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2" t="18750" r="17917" b="18959"/>
          <a:stretch/>
        </p:blipFill>
        <p:spPr>
          <a:xfrm>
            <a:off x="3679709" y="4140667"/>
            <a:ext cx="3075930" cy="2458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Изображение выглядит как короб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9079071-C017-48F1-83F9-67619D1384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t="17500" r="20977" b="11791"/>
          <a:stretch/>
        </p:blipFill>
        <p:spPr>
          <a:xfrm rot="16200000">
            <a:off x="9418161" y="3583616"/>
            <a:ext cx="2334747" cy="2988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Изображение выглядит как короб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9FAD451-566B-412D-9757-3741279D7E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9" t="16240" r="13046" b="16240"/>
          <a:stretch/>
        </p:blipFill>
        <p:spPr>
          <a:xfrm rot="16200000">
            <a:off x="9219162" y="801366"/>
            <a:ext cx="3374531" cy="2213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C582280-92BC-482F-9BB9-9C8F02C1CC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 t="19166" r="11823" b="12084"/>
          <a:stretch/>
        </p:blipFill>
        <p:spPr>
          <a:xfrm rot="5400000">
            <a:off x="6377027" y="4001514"/>
            <a:ext cx="3178281" cy="2144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C:\Users\детский сад 11\Desktop\detsad-231468-1492169395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2" r="-12" b="8587"/>
          <a:stretch/>
        </p:blipFill>
        <p:spPr bwMode="auto">
          <a:xfrm>
            <a:off x="230727" y="2484899"/>
            <a:ext cx="3299397" cy="1554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78E10DD-E8A0-4AEE-BB98-DA8D03C785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4835" y="735376"/>
            <a:ext cx="2195862" cy="2893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2531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06D9DA-385E-4353-A4C2-84E4532A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60631" y="2368571"/>
            <a:ext cx="49583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08087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06D9DA-385E-4353-A4C2-84E4532A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BE40FD-1445-4B85-B9F6-4DDAB0D913ED}"/>
              </a:ext>
            </a:extLst>
          </p:cNvPr>
          <p:cNvSpPr txBox="1"/>
          <p:nvPr/>
        </p:nvSpPr>
        <p:spPr>
          <a:xfrm>
            <a:off x="2911302" y="148748"/>
            <a:ext cx="52040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«Айрис Фолдинг»</a:t>
            </a:r>
          </a:p>
          <a:p>
            <a:pPr algn="ctr"/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5EB1434-32FA-454A-8D1E-0DB4811AE4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4"/>
          <a:stretch/>
        </p:blipFill>
        <p:spPr>
          <a:xfrm>
            <a:off x="9861019" y="163561"/>
            <a:ext cx="2109861" cy="3129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B8196C35-85A0-49EF-BFB1-FD3C2FD07A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 t="16815" r="22005" b="17224"/>
          <a:stretch/>
        </p:blipFill>
        <p:spPr>
          <a:xfrm>
            <a:off x="3319667" y="3456230"/>
            <a:ext cx="2090357" cy="3186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F60277A-A829-4FE1-B116-3CF93DC47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 t="9356" r="5115" b="17011"/>
          <a:stretch/>
        </p:blipFill>
        <p:spPr>
          <a:xfrm>
            <a:off x="2620636" y="679293"/>
            <a:ext cx="3540173" cy="2582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Изображение выглядит как короб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9FAD451-566B-412D-9757-3741279D7E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9" t="16240" r="13046" b="16240"/>
          <a:stretch/>
        </p:blipFill>
        <p:spPr>
          <a:xfrm rot="16200000">
            <a:off x="-149161" y="684267"/>
            <a:ext cx="3026701" cy="1985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C:\Users\детский сад 11\Desktop\detsad-55314-1397907382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7" r="20758"/>
          <a:stretch/>
        </p:blipFill>
        <p:spPr bwMode="auto">
          <a:xfrm>
            <a:off x="928890" y="3456230"/>
            <a:ext cx="2136282" cy="319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C582280-92BC-482F-9BB9-9C8F02C1CC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 t="19166" r="11823" b="12084"/>
          <a:stretch/>
        </p:blipFill>
        <p:spPr>
          <a:xfrm rot="5400000">
            <a:off x="8796356" y="3976398"/>
            <a:ext cx="3198305" cy="2157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C:\Users\детский сад 11\Desktop\detsad-1095719-1490376074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t="7406" r="26716" b="8564"/>
          <a:stretch/>
        </p:blipFill>
        <p:spPr bwMode="auto">
          <a:xfrm>
            <a:off x="6416510" y="679293"/>
            <a:ext cx="3188808" cy="2582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детский сад 11\Desktop\0002-002-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9" t="6628" r="24471" b="14683"/>
          <a:stretch/>
        </p:blipFill>
        <p:spPr bwMode="auto">
          <a:xfrm>
            <a:off x="5935701" y="3456230"/>
            <a:ext cx="2834812" cy="319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9506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06D9DA-385E-4353-A4C2-84E4532A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96" y="1315656"/>
            <a:ext cx="2184924" cy="15586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362" y="1203202"/>
            <a:ext cx="2035504" cy="18455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52" y="3109188"/>
            <a:ext cx="2366654" cy="16645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6491" y="3109188"/>
            <a:ext cx="2316873" cy="1664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8096" y="4849281"/>
            <a:ext cx="2429808" cy="17738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8070" y="1340882"/>
            <a:ext cx="2045935" cy="16640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9223" y="1220887"/>
            <a:ext cx="2015972" cy="19421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2466" y="1372153"/>
            <a:ext cx="2070887" cy="16015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3805" y="3684320"/>
            <a:ext cx="2233983" cy="17574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62227" y="3650012"/>
            <a:ext cx="2297061" cy="17917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1269" y="3650012"/>
            <a:ext cx="2306917" cy="179175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247043" y="635570"/>
            <a:ext cx="374788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Построение квадратного шаблона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90520" y="716819"/>
            <a:ext cx="388317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Построение треугольного  шаблона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65352" y="83210"/>
            <a:ext cx="480398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Айрис-шаблонов </a:t>
            </a:r>
          </a:p>
        </p:txBody>
      </p:sp>
    </p:spTree>
    <p:extLst>
      <p:ext uri="{BB962C8B-B14F-4D97-AF65-F5344CB8AC3E}">
        <p14:creationId xmlns:p14="http://schemas.microsoft.com/office/powerpoint/2010/main" val="865899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06D9DA-385E-4353-A4C2-84E4532A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7" y="2088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FD1D3B-C304-47D7-B08F-FFD15EA4DCBC}"/>
              </a:ext>
            </a:extLst>
          </p:cNvPr>
          <p:cNvSpPr txBox="1"/>
          <p:nvPr/>
        </p:nvSpPr>
        <p:spPr>
          <a:xfrm>
            <a:off x="4039970" y="205394"/>
            <a:ext cx="44943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Шаблоны – схемы  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E5CB310-CF1E-46CF-B026-B1034B83AA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26826" r="63606" b="31717"/>
          <a:stretch/>
        </p:blipFill>
        <p:spPr>
          <a:xfrm>
            <a:off x="267493" y="184002"/>
            <a:ext cx="3683407" cy="299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C79DB5-7143-46D5-9A0E-C154D48568E6}"/>
              </a:ext>
            </a:extLst>
          </p:cNvPr>
          <p:cNvSpPr txBox="1"/>
          <p:nvPr/>
        </p:nvSpPr>
        <p:spPr>
          <a:xfrm>
            <a:off x="49677" y="2996777"/>
            <a:ext cx="4193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BA07867-28C8-46B3-8328-0A52BB7C7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9" r="2191" b="56458"/>
          <a:stretch/>
        </p:blipFill>
        <p:spPr>
          <a:xfrm>
            <a:off x="267491" y="3396887"/>
            <a:ext cx="3726450" cy="3051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21A9810-DA7D-4921-8227-1506D1289C56}"/>
              </a:ext>
            </a:extLst>
          </p:cNvPr>
          <p:cNvSpPr txBox="1"/>
          <p:nvPr/>
        </p:nvSpPr>
        <p:spPr>
          <a:xfrm>
            <a:off x="296301" y="6356478"/>
            <a:ext cx="3700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B222874-3697-4DC2-AC1B-F1D436BBC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6" t="50000" r="2530"/>
          <a:stretch/>
        </p:blipFill>
        <p:spPr>
          <a:xfrm>
            <a:off x="8641724" y="135417"/>
            <a:ext cx="3358306" cy="287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5182A0B-2C78-4E62-ABB8-F4ED6966FA9B}"/>
              </a:ext>
            </a:extLst>
          </p:cNvPr>
          <p:cNvSpPr txBox="1"/>
          <p:nvPr/>
        </p:nvSpPr>
        <p:spPr>
          <a:xfrm rot="10800000" flipV="1">
            <a:off x="9501874" y="2885471"/>
            <a:ext cx="1852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Пятиугольник</a:t>
            </a:r>
            <a:r>
              <a:rPr lang="ru-RU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5DF0EC0-DD5D-458F-BA63-9F2D57CC3F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" t="51982" r="53668" b="9162"/>
          <a:stretch/>
        </p:blipFill>
        <p:spPr>
          <a:xfrm>
            <a:off x="8534294" y="3449883"/>
            <a:ext cx="3573166" cy="314762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BA6F578-34A9-48AC-A2BE-605379AA4D9A}"/>
              </a:ext>
            </a:extLst>
          </p:cNvPr>
          <p:cNvSpPr txBox="1"/>
          <p:nvPr/>
        </p:nvSpPr>
        <p:spPr>
          <a:xfrm rot="10800000" flipV="1">
            <a:off x="9255401" y="6212789"/>
            <a:ext cx="1946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</a:t>
            </a:r>
          </a:p>
        </p:txBody>
      </p:sp>
      <p:pic>
        <p:nvPicPr>
          <p:cNvPr id="13" name="Рисунок 12" descr="C:\Users\детский сад 11\Desktop\s1200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7171" r="7228" b="5624"/>
          <a:stretch/>
        </p:blipFill>
        <p:spPr bwMode="auto">
          <a:xfrm>
            <a:off x="4544366" y="1153878"/>
            <a:ext cx="3546933" cy="4592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2720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06D9DA-385E-4353-A4C2-84E4532A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954B9B-AE6D-4D91-A021-52A0201BA393}"/>
              </a:ext>
            </a:extLst>
          </p:cNvPr>
          <p:cNvSpPr txBox="1"/>
          <p:nvPr/>
        </p:nvSpPr>
        <p:spPr>
          <a:xfrm>
            <a:off x="2623844" y="222985"/>
            <a:ext cx="68544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укладывания полос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526E10-2CD7-410C-8F89-E3D44FC4D99D}"/>
              </a:ext>
            </a:extLst>
          </p:cNvPr>
          <p:cNvSpPr txBox="1"/>
          <p:nvPr/>
        </p:nvSpPr>
        <p:spPr>
          <a:xfrm>
            <a:off x="7958138" y="1485008"/>
            <a:ext cx="1239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733B803-8288-4656-AFC7-670CFBF5F8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18332" r="60608" b="57080"/>
          <a:stretch/>
        </p:blipFill>
        <p:spPr>
          <a:xfrm>
            <a:off x="674263" y="882017"/>
            <a:ext cx="2396359" cy="2065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C7FA72-DA9E-4843-984C-89F265827995}"/>
              </a:ext>
            </a:extLst>
          </p:cNvPr>
          <p:cNvSpPr txBox="1"/>
          <p:nvPr/>
        </p:nvSpPr>
        <p:spPr>
          <a:xfrm>
            <a:off x="836599" y="2885467"/>
            <a:ext cx="19716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Горизонтально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47AEB2A-859C-4529-AA60-B87E78299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8" t="20001" r="35280" b="60624"/>
          <a:stretch/>
        </p:blipFill>
        <p:spPr>
          <a:xfrm>
            <a:off x="4268576" y="864884"/>
            <a:ext cx="2581296" cy="1938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E56CE0A-D3C8-4048-B2FE-F8B4BB7E8659}"/>
              </a:ext>
            </a:extLst>
          </p:cNvPr>
          <p:cNvSpPr txBox="1"/>
          <p:nvPr/>
        </p:nvSpPr>
        <p:spPr>
          <a:xfrm>
            <a:off x="4048126" y="2885467"/>
            <a:ext cx="31527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Вертикально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58EA3D0-4CCB-42F2-AD4F-E370488A18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5" t="18702" r="6486" b="59158"/>
          <a:stretch/>
        </p:blipFill>
        <p:spPr>
          <a:xfrm>
            <a:off x="8172156" y="839073"/>
            <a:ext cx="2386307" cy="193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A64DAFC-F1FC-4BE4-801E-1FA24C42E3BB}"/>
              </a:ext>
            </a:extLst>
          </p:cNvPr>
          <p:cNvSpPr txBox="1"/>
          <p:nvPr/>
        </p:nvSpPr>
        <p:spPr>
          <a:xfrm>
            <a:off x="8258176" y="2885467"/>
            <a:ext cx="25860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Диагонально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965CDD2-C11A-453D-9394-96163BF01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4" t="51667" r="71875" b="22933"/>
          <a:stretch/>
        </p:blipFill>
        <p:spPr>
          <a:xfrm>
            <a:off x="705424" y="3429000"/>
            <a:ext cx="2234023" cy="2546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F20E810-A657-453F-BC5E-9FFA8553B6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8" t="53137" r="51626" b="25195"/>
          <a:stretch/>
        </p:blipFill>
        <p:spPr>
          <a:xfrm>
            <a:off x="4471989" y="3500712"/>
            <a:ext cx="2377884" cy="2492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EFAA603-0BAD-4CF4-B4C0-A1DA4A338C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9" t="54098" r="5156" b="26718"/>
          <a:stretch/>
        </p:blipFill>
        <p:spPr>
          <a:xfrm>
            <a:off x="7958138" y="3616345"/>
            <a:ext cx="2886076" cy="235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8490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06D9DA-385E-4353-A4C2-84E4532A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92CBED-D9CD-402B-BCBE-620920683DF5}"/>
              </a:ext>
            </a:extLst>
          </p:cNvPr>
          <p:cNvSpPr txBox="1"/>
          <p:nvPr/>
        </p:nvSpPr>
        <p:spPr>
          <a:xfrm>
            <a:off x="228600" y="114300"/>
            <a:ext cx="11744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человек, стол, сидит, ребе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A7B72FF-ECAA-4C35-B96A-8701B39E8E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56" y="198940"/>
            <a:ext cx="3606697" cy="3064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Изображение выглядит как стол, внутренний, человек, ребе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1EFD535E-716D-4904-B0E3-D81EF26F39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7" y="3458043"/>
            <a:ext cx="3692422" cy="2997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выглядит как человек, внутренний, сидит, ребе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4879D42F-07B0-4159-BC8D-49AF52D1CD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14" y="3664185"/>
            <a:ext cx="3798261" cy="2848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Изображение выглядит как ребенок, внутренний, человек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4286D4E6-DF19-41B5-9F25-946ED8F8C5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65353"/>
            <a:ext cx="3626650" cy="2829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Изображение выглядит как стол, человек, сиди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4C179CC3-0D05-47FF-8C3D-E46C04306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96" y="584424"/>
            <a:ext cx="3799022" cy="2734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Изображение выглядит как ребенок, маленький, человек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4BBA05CD-9B3C-49D5-93A7-8AC2DE0B89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24" y="3519133"/>
            <a:ext cx="3915101" cy="2936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1513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06D9DA-385E-4353-A4C2-84E4532A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84AD49-C99A-4FB0-B7EA-533F9E3D7F6A}"/>
              </a:ext>
            </a:extLst>
          </p:cNvPr>
          <p:cNvSpPr txBox="1"/>
          <p:nvPr/>
        </p:nvSpPr>
        <p:spPr>
          <a:xfrm>
            <a:off x="420038" y="484186"/>
            <a:ext cx="7727324" cy="6601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сенсорных способностей детей старшего дошкольного возраста в процессе овладения приёмами технологии Айрис фолдинг, как художественного способа конструирования из бумаги.</a:t>
            </a:r>
          </a:p>
          <a:p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Учить детей воспринимать предметы, выделять их разнообразные свойства и отношения (цвет, форму, величину, расположение в пространстве и т. п.);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Обогащать представления детей о цветах и их оттенках;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Учить детей работать по заданному плану; подбору материала для выполнения работы; развивать трудолюбие, мыслительную деятельность;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Продолжать знакомить детей с различными геометрическими фигурами, учить использовать в качестве эталонов плоскостные и объемные формы.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Совершенствовать координацию руки и глаза, мелкую моторику рук;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Развивать у детей внимание, аккуратность и усидчивость;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Развивать восприятие, логическое и абстрактное мышление;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Развивать эстетический вкус и творческие способности.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 descr="Изображение выглядит как ребенок, человек, мальчик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60FA5E17-C3CA-4A46-954B-AD6AED53A3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68" y="1582801"/>
            <a:ext cx="4122972" cy="309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0365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06D9DA-385E-4353-A4C2-84E4532A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15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1C6FDD-BF90-4E1F-8A82-C7D7B2DA40E3}"/>
              </a:ext>
            </a:extLst>
          </p:cNvPr>
          <p:cNvSpPr txBox="1"/>
          <p:nvPr/>
        </p:nvSpPr>
        <p:spPr>
          <a:xfrm>
            <a:off x="204789" y="354685"/>
            <a:ext cx="1166812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оборудование</a:t>
            </a: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  <a:p>
            <a:pPr marL="342900" indent="-342900">
              <a:buFontTx/>
              <a:buChar char="-"/>
            </a:pPr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A7159C-E5AF-4161-AA0E-22E41E129D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8" b="1823"/>
          <a:stretch/>
        </p:blipFill>
        <p:spPr>
          <a:xfrm>
            <a:off x="6096000" y="1235854"/>
            <a:ext cx="5616396" cy="4239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3A73784-CFE9-46A8-A774-DFCA2A774D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3" t="28750" r="1754" b="44465"/>
          <a:stretch/>
        </p:blipFill>
        <p:spPr>
          <a:xfrm>
            <a:off x="357862" y="1462663"/>
            <a:ext cx="5474794" cy="3785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194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06D9DA-385E-4353-A4C2-84E4532A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92019" y="166112"/>
            <a:ext cx="38765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выполнения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79F044E-2FCB-4FBC-886D-C3E0BBCC46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9" t="9360" r="2201" b="67292"/>
          <a:stretch/>
        </p:blipFill>
        <p:spPr>
          <a:xfrm>
            <a:off x="188013" y="704904"/>
            <a:ext cx="3732483" cy="2693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B351EA3-DA32-4EF1-8D26-EB200B1F5944}"/>
              </a:ext>
            </a:extLst>
          </p:cNvPr>
          <p:cNvSpPr txBox="1"/>
          <p:nvPr/>
        </p:nvSpPr>
        <p:spPr>
          <a:xfrm>
            <a:off x="197911" y="3557913"/>
            <a:ext cx="378568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Взять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 плотной бумаги и обвести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шаблона на изнаночной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стороне.    </a:t>
            </a: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Канцелярским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ножом аккуратно вырезать контур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0F7B99C-9541-4253-A67E-916E6D6B0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454" y="605307"/>
            <a:ext cx="4252720" cy="2950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572D21-B35E-4E6D-94F7-CC75A51F853D}"/>
              </a:ext>
            </a:extLst>
          </p:cNvPr>
          <p:cNvSpPr txBox="1"/>
          <p:nvPr/>
        </p:nvSpPr>
        <p:spPr>
          <a:xfrm>
            <a:off x="4101720" y="3557913"/>
            <a:ext cx="396684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Поместить шаблон со схемой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вырезанный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чтобы он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 совпадал 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отверстием. 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Прикрепить временно скотчем для удобства,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скрепками).</a:t>
            </a: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1C51185-01EF-489A-AB07-86FDAF0F88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14" t="5772" r="8965" b="7028"/>
          <a:stretch/>
        </p:blipFill>
        <p:spPr>
          <a:xfrm>
            <a:off x="8050040" y="704904"/>
            <a:ext cx="3867977" cy="2693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14F40A9-E2E2-4B52-956F-8807C440AE1A}"/>
              </a:ext>
            </a:extLst>
          </p:cNvPr>
          <p:cNvSpPr txBox="1"/>
          <p:nvPr/>
        </p:nvSpPr>
        <p:spPr>
          <a:xfrm>
            <a:off x="8115794" y="3556208"/>
            <a:ext cx="3736468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арезать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бумагу полосками шириной 2 см, длинной 20 см (ширина и длинна полосок зависит от размеров шаблона, необходимо учесть и запас бумаги, т.к. полоски будут накладываться друг на друга).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Нарезанные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полоски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согнуть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вдоль на 1/3 или на пополам. </a:t>
            </a:r>
          </a:p>
        </p:txBody>
      </p:sp>
    </p:spTree>
    <p:extLst>
      <p:ext uri="{BB962C8B-B14F-4D97-AF65-F5344CB8AC3E}">
        <p14:creationId xmlns:p14="http://schemas.microsoft.com/office/powerpoint/2010/main" val="20594304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457</Words>
  <Application>Microsoft Office PowerPoint</Application>
  <PresentationFormat>Произвольный</PresentationFormat>
  <Paragraphs>76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Астафьева</dc:creator>
  <cp:lastModifiedBy>astaf</cp:lastModifiedBy>
  <cp:revision>107</cp:revision>
  <dcterms:created xsi:type="dcterms:W3CDTF">2020-10-05T10:56:50Z</dcterms:created>
  <dcterms:modified xsi:type="dcterms:W3CDTF">2023-12-27T05:07:41Z</dcterms:modified>
</cp:coreProperties>
</file>