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5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7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9970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88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517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931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610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89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1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2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55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69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08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73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3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1DC40F5-3961-4604-81AA-C7BCA719A7A3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F192C67-4DA3-4239-B4DE-21AD0E194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47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 ПО ТЕМЕ «ПЛОЩАДИ»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ПОДБОРКА ИЗ ОГЭ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6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Прямоугольник. ЗАДАЧА 5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528409"/>
            <a:ext cx="10363826" cy="3424107"/>
          </a:xfrm>
        </p:spPr>
        <p:txBody>
          <a:bodyPr>
            <a:normAutofit/>
          </a:bodyPr>
          <a:lstStyle/>
          <a:p>
            <a:r>
              <a:rPr lang="ru-RU" sz="4400" dirty="0"/>
              <a:t>На </a:t>
            </a:r>
            <a:r>
              <a:rPr lang="ru-RU" sz="4400" dirty="0" smtClean="0"/>
              <a:t>стороне </a:t>
            </a:r>
            <a:r>
              <a:rPr lang="ru-RU" sz="4400" dirty="0"/>
              <a:t>BC </a:t>
            </a:r>
            <a:r>
              <a:rPr lang="ru-RU" sz="4400" dirty="0" smtClean="0"/>
              <a:t>прямоугольника </a:t>
            </a:r>
            <a:r>
              <a:rPr lang="ru-RU" sz="4400" dirty="0"/>
              <a:t>ABCD, у </a:t>
            </a:r>
            <a:r>
              <a:rPr lang="ru-RU" sz="4400" dirty="0" smtClean="0"/>
              <a:t>которого </a:t>
            </a:r>
            <a:r>
              <a:rPr lang="ru-RU" sz="4400" dirty="0"/>
              <a:t>AB = 12 и AD = 17, </a:t>
            </a:r>
            <a:r>
              <a:rPr lang="ru-RU" sz="4400" dirty="0" smtClean="0"/>
              <a:t>отмечена </a:t>
            </a:r>
            <a:r>
              <a:rPr lang="ru-RU" sz="4400" dirty="0"/>
              <a:t>точка E так, что ∠EAB = 45°. </a:t>
            </a:r>
            <a:r>
              <a:rPr lang="ru-RU" sz="4400" dirty="0" smtClean="0"/>
              <a:t>Найдите </a:t>
            </a:r>
            <a:r>
              <a:rPr lang="ru-RU" sz="4400" dirty="0"/>
              <a:t>ED.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85505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1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Прямоугольник. ЗАДАЧА 5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528409"/>
            <a:ext cx="10363826" cy="3424107"/>
          </a:xfrm>
        </p:spPr>
        <p:txBody>
          <a:bodyPr>
            <a:normAutofit/>
          </a:bodyPr>
          <a:lstStyle/>
          <a:p>
            <a:r>
              <a:rPr lang="ru-RU" sz="4400" dirty="0"/>
              <a:t>На </a:t>
            </a:r>
            <a:r>
              <a:rPr lang="ru-RU" sz="4400" dirty="0" smtClean="0"/>
              <a:t>стороне </a:t>
            </a:r>
            <a:r>
              <a:rPr lang="ru-RU" sz="4400" dirty="0"/>
              <a:t>BC </a:t>
            </a:r>
            <a:r>
              <a:rPr lang="ru-RU" sz="4400" dirty="0" smtClean="0"/>
              <a:t>прямоугольника </a:t>
            </a:r>
            <a:r>
              <a:rPr lang="ru-RU" sz="4400" dirty="0"/>
              <a:t>ABCD, у </a:t>
            </a:r>
            <a:r>
              <a:rPr lang="ru-RU" sz="4400" dirty="0" smtClean="0"/>
              <a:t>которого </a:t>
            </a:r>
            <a:r>
              <a:rPr lang="ru-RU" sz="4400" dirty="0"/>
              <a:t>AB = 12 и AD = 17, </a:t>
            </a:r>
            <a:r>
              <a:rPr lang="ru-RU" sz="4400" dirty="0" smtClean="0"/>
              <a:t>отмечена </a:t>
            </a:r>
            <a:r>
              <a:rPr lang="ru-RU" sz="4400" dirty="0"/>
              <a:t>точка E так, что ∠EAB = 45°. </a:t>
            </a:r>
            <a:r>
              <a:rPr lang="ru-RU" sz="4400" dirty="0" smtClean="0"/>
              <a:t>Найдите </a:t>
            </a:r>
            <a:r>
              <a:rPr lang="ru-RU" sz="4400" dirty="0"/>
              <a:t>ED.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85505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4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КВАДРАТ. ЗАДАЧА 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Сторона квадрата равна 10. Найдите его площадь.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274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КВАДРАТ. ЗАДАЧА 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Периметр квадрата равен 40. Найдите площадь квадрата.</a:t>
            </a:r>
          </a:p>
        </p:txBody>
      </p:sp>
    </p:spTree>
    <p:extLst>
      <p:ext uri="{BB962C8B-B14F-4D97-AF65-F5344CB8AC3E}">
        <p14:creationId xmlns:p14="http://schemas.microsoft.com/office/powerpoint/2010/main" val="42881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КВАДРАТ. ЗАДАЧА 3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altLang="ru-RU" sz="4800" cap="non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квадрата вырезали прямоугольник. </a:t>
            </a:r>
            <a:endParaRPr lang="ru-RU" altLang="ru-RU" sz="4800" cap="none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altLang="ru-RU" sz="4800" cap="none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Найдите </a:t>
            </a:r>
            <a:r>
              <a:rPr lang="ru-RU" altLang="ru-RU" sz="4800" cap="non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площадь </a:t>
            </a:r>
            <a:endParaRPr lang="ru-RU" altLang="ru-RU" sz="4800" cap="none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altLang="ru-RU" sz="4800" cap="none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получившейся </a:t>
            </a:r>
            <a:r>
              <a:rPr lang="ru-RU" altLang="ru-RU" sz="4800" cap="non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фигуры. </a:t>
            </a:r>
            <a:endParaRPr lang="ru-RU" altLang="ru-RU" sz="8800" cap="none" dirty="0">
              <a:latin typeface="Arial" panose="020B0604020202020204" pitchFamily="34" charset="0"/>
            </a:endParaRPr>
          </a:p>
          <a:p>
            <a:endParaRPr lang="ru-RU" sz="4800" dirty="0"/>
          </a:p>
        </p:txBody>
      </p:sp>
      <p:pic>
        <p:nvPicPr>
          <p:cNvPr id="1025" name="Рисунок 30" descr="https://fsd.multiurok.ru/html/2019/11/03/s_5dbe70e55f0b1/1241967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38" y="2261629"/>
            <a:ext cx="3367454" cy="363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6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КВАДРАТ. ЗАДАЧА 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/>
              <a:t>Найдите площадь квадрата, если его диагональ равна 1.</a:t>
            </a:r>
            <a:r>
              <a:rPr lang="ru-RU" altLang="ru-RU" sz="4400" cap="non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altLang="ru-RU" sz="4400" cap="none" dirty="0">
              <a:latin typeface="Arial" panose="020B0604020202020204" pitchFamily="34" charset="0"/>
            </a:endParaRP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311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Прямоугольник. ЗАДАЧА 1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/>
              <a:t>В </a:t>
            </a:r>
            <a:r>
              <a:rPr lang="ru-RU" sz="4400" dirty="0" smtClean="0"/>
              <a:t>прямоугольнике </a:t>
            </a:r>
            <a:r>
              <a:rPr lang="ru-RU" sz="4400" dirty="0"/>
              <a:t>одна </a:t>
            </a:r>
            <a:r>
              <a:rPr lang="ru-RU" sz="4400" dirty="0" smtClean="0"/>
              <a:t>сторона </a:t>
            </a:r>
            <a:r>
              <a:rPr lang="ru-RU" sz="4400" dirty="0"/>
              <a:t>равна 10, </a:t>
            </a:r>
            <a:r>
              <a:rPr lang="ru-RU" sz="4400" dirty="0" smtClean="0"/>
              <a:t>другая </a:t>
            </a:r>
            <a:r>
              <a:rPr lang="ru-RU" sz="4400" dirty="0"/>
              <a:t>сторона равна 12. </a:t>
            </a:r>
            <a:r>
              <a:rPr lang="ru-RU" sz="4400" dirty="0" smtClean="0"/>
              <a:t>Найдите </a:t>
            </a:r>
            <a:r>
              <a:rPr lang="ru-RU" sz="4400" dirty="0"/>
              <a:t>площадь </a:t>
            </a:r>
            <a:r>
              <a:rPr lang="ru-RU" sz="4400" dirty="0" smtClean="0"/>
              <a:t>Прямоугольника</a:t>
            </a:r>
            <a:r>
              <a:rPr lang="ru-RU" sz="4400" dirty="0"/>
              <a:t>.</a:t>
            </a:r>
            <a:r>
              <a:rPr lang="ru-RU" altLang="ru-RU" sz="4400" cap="non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altLang="ru-RU" sz="4400" cap="none" dirty="0">
              <a:latin typeface="Arial" panose="020B0604020202020204" pitchFamily="34" charset="0"/>
            </a:endParaRP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4934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Прямоугольник. ЗАДАЧА </a:t>
            </a:r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17059" y="1895363"/>
            <a:ext cx="10363826" cy="342410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altLang="ru-RU" sz="4800" cap="non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пря­мо­уголь­ни­ке диагональ равна 10, а угол между ней и одной из сто­рон равен 30</a:t>
            </a:r>
            <a:r>
              <a:rPr lang="ru-RU" altLang="ru-RU" sz="4800" cap="none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°, длина этой стороны равна  </a:t>
            </a:r>
          </a:p>
          <a:p>
            <a:pPr marL="0" lvl="0" indent="0">
              <a:buNone/>
            </a:pPr>
            <a:r>
              <a:rPr lang="ru-RU" altLang="ru-RU" sz="4800" cap="none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Най­ди­те </a:t>
            </a:r>
            <a:r>
              <a:rPr lang="ru-RU" altLang="ru-RU" sz="4800" cap="non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площадь </a:t>
            </a:r>
            <a:r>
              <a:rPr lang="ru-RU" altLang="ru-RU" sz="4800" cap="none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прямоугольника</a:t>
            </a:r>
            <a:r>
              <a:rPr lang="ru-RU" altLang="ru-RU" sz="4800" cap="non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 </a:t>
            </a:r>
            <a:r>
              <a:rPr lang="ru-RU" altLang="ru-RU" sz="4800" i="1" cap="non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делённую на</a:t>
            </a:r>
            <a:r>
              <a:rPr lang="ru-RU" altLang="ru-RU" sz="4800" cap="non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altLang="ru-RU" sz="8800" cap="none" dirty="0">
              <a:latin typeface="Arial" panose="020B0604020202020204" pitchFamily="34" charset="0"/>
            </a:endParaRPr>
          </a:p>
          <a:p>
            <a:endParaRPr lang="ru-RU" sz="4800" dirty="0"/>
          </a:p>
        </p:txBody>
      </p:sp>
      <p:pic>
        <p:nvPicPr>
          <p:cNvPr id="2052" name="Рисунок 29" descr="https://fsd.multiurok.ru/html/2019/11/03/s_5dbe70e55f0b1/1241967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708" y="4511796"/>
            <a:ext cx="792370" cy="81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85505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Рисунок 12" descr="https://fsd.multiurok.ru/html/2019/11/03/s_5dbe70e55f0b1/1241967_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312" y="3255001"/>
            <a:ext cx="1001150" cy="693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25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Прямоугольник. ЗАДАЧА </a:t>
            </a:r>
            <a:r>
              <a:rPr lang="ru-RU" b="1" dirty="0" smtClean="0">
                <a:solidFill>
                  <a:srgbClr val="0070C0"/>
                </a:solidFill>
              </a:rPr>
              <a:t>3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528409"/>
            <a:ext cx="10363826" cy="3424107"/>
          </a:xfrm>
        </p:spPr>
        <p:txBody>
          <a:bodyPr>
            <a:normAutofit/>
          </a:bodyPr>
          <a:lstStyle/>
          <a:p>
            <a:r>
              <a:rPr lang="ru-RU" sz="4400" dirty="0"/>
              <a:t>Найдите пло­щадь прямоугольника, если его пе­ри­метр равен 44 и одна сто­ро­на на 2 боль­ше другой</a:t>
            </a:r>
            <a:endParaRPr lang="ru-RU" sz="44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85505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Прямоугольник. ЗАДАЧА </a:t>
            </a:r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528409"/>
            <a:ext cx="10363826" cy="3424107"/>
          </a:xfrm>
        </p:spPr>
        <p:txBody>
          <a:bodyPr>
            <a:normAutofit/>
          </a:bodyPr>
          <a:lstStyle/>
          <a:p>
            <a:r>
              <a:rPr lang="ru-RU" sz="4400" dirty="0"/>
              <a:t>Найдите </a:t>
            </a:r>
            <a:r>
              <a:rPr lang="ru-RU" sz="4400" dirty="0" smtClean="0"/>
              <a:t>площадь </a:t>
            </a:r>
            <a:r>
              <a:rPr lang="ru-RU" sz="4400" dirty="0"/>
              <a:t>прямоугольника, если его </a:t>
            </a:r>
            <a:r>
              <a:rPr lang="ru-RU" sz="4400" dirty="0" smtClean="0"/>
              <a:t>периметр </a:t>
            </a:r>
            <a:r>
              <a:rPr lang="ru-RU" sz="4400" dirty="0"/>
              <a:t>равен 60, а </a:t>
            </a:r>
            <a:r>
              <a:rPr lang="ru-RU" sz="4400" dirty="0" smtClean="0"/>
              <a:t>отношение соседних сторон </a:t>
            </a:r>
            <a:r>
              <a:rPr lang="ru-RU" sz="4400" dirty="0"/>
              <a:t>равно 4:11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85505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21</TotalTime>
  <Words>221</Words>
  <Application>Microsoft Office PowerPoint</Application>
  <PresentationFormat>Широкоэкранный</PresentationFormat>
  <Paragraphs>30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Tw Cen MT</vt:lpstr>
      <vt:lpstr>Капля</vt:lpstr>
      <vt:lpstr>РЕШЕНИЕ ЗАДАЧ ПО ТЕМЕ «ПЛОЩАДИ»</vt:lpstr>
      <vt:lpstr>КВАДРАТ. ЗАДАЧА 1</vt:lpstr>
      <vt:lpstr>КВАДРАТ. ЗАДАЧА 2</vt:lpstr>
      <vt:lpstr>КВАДРАТ. ЗАДАЧА 3</vt:lpstr>
      <vt:lpstr>КВАДРАТ. ЗАДАЧА 4</vt:lpstr>
      <vt:lpstr>Прямоугольник. ЗАДАЧА 1</vt:lpstr>
      <vt:lpstr>Прямоугольник. ЗАДАЧА 2</vt:lpstr>
      <vt:lpstr>Прямоугольник. ЗАДАЧА 3</vt:lpstr>
      <vt:lpstr>Прямоугольник. ЗАДАЧА 4</vt:lpstr>
      <vt:lpstr>Прямоугольник. ЗАДАЧА 5</vt:lpstr>
      <vt:lpstr>Прямоугольник. ЗАДАЧА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 «ПЛОЩАДИ»</dc:title>
  <dc:creator>Светлана Базарнова</dc:creator>
  <cp:lastModifiedBy>Светлана Базарнова</cp:lastModifiedBy>
  <cp:revision>3</cp:revision>
  <dcterms:created xsi:type="dcterms:W3CDTF">2022-11-14T05:26:44Z</dcterms:created>
  <dcterms:modified xsi:type="dcterms:W3CDTF">2022-11-14T05:48:02Z</dcterms:modified>
</cp:coreProperties>
</file>