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7" r:id="rId8"/>
    <p:sldId id="268" r:id="rId9"/>
    <p:sldId id="269" r:id="rId10"/>
    <p:sldId id="281" r:id="rId11"/>
    <p:sldId id="283" r:id="rId12"/>
    <p:sldId id="270" r:id="rId13"/>
    <p:sldId id="271" r:id="rId14"/>
    <p:sldId id="272" r:id="rId15"/>
    <p:sldId id="278" r:id="rId16"/>
    <p:sldId id="27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F167-0DE5-49E7-85D9-40485665CB83}" type="datetimeFigureOut">
              <a:rPr lang="ru-RU" smtClean="0"/>
              <a:pPr/>
              <a:t>29.11.2023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83D7-C814-4C66-AC13-77120E91BA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F167-0DE5-49E7-85D9-40485665CB83}" type="datetimeFigureOut">
              <a:rPr lang="ru-RU" smtClean="0"/>
              <a:pPr/>
              <a:t>29.11.2023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83D7-C814-4C66-AC13-77120E91BA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F167-0DE5-49E7-85D9-40485665CB83}" type="datetimeFigureOut">
              <a:rPr lang="ru-RU" smtClean="0"/>
              <a:pPr/>
              <a:t>29.11.2023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83D7-C814-4C66-AC13-77120E91BA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F167-0DE5-49E7-85D9-40485665CB83}" type="datetimeFigureOut">
              <a:rPr lang="ru-RU" smtClean="0"/>
              <a:pPr/>
              <a:t>29.11.2023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83D7-C814-4C66-AC13-77120E91BA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F167-0DE5-49E7-85D9-40485665CB83}" type="datetimeFigureOut">
              <a:rPr lang="ru-RU" smtClean="0"/>
              <a:pPr/>
              <a:t>29.11.2023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83D7-C814-4C66-AC13-77120E91BA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F167-0DE5-49E7-85D9-40485665CB83}" type="datetimeFigureOut">
              <a:rPr lang="ru-RU" smtClean="0"/>
              <a:pPr/>
              <a:t>29.11.2023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83D7-C814-4C66-AC13-77120E91BA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F167-0DE5-49E7-85D9-40485665CB83}" type="datetimeFigureOut">
              <a:rPr lang="ru-RU" smtClean="0"/>
              <a:pPr/>
              <a:t>29.11.2023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83D7-C814-4C66-AC13-77120E91BA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F167-0DE5-49E7-85D9-40485665CB83}" type="datetimeFigureOut">
              <a:rPr lang="ru-RU" smtClean="0"/>
              <a:pPr/>
              <a:t>29.11.2023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83D7-C814-4C66-AC13-77120E91BA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F167-0DE5-49E7-85D9-40485665CB83}" type="datetimeFigureOut">
              <a:rPr lang="ru-RU" smtClean="0"/>
              <a:pPr/>
              <a:t>29.11.2023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83D7-C814-4C66-AC13-77120E91BA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F167-0DE5-49E7-85D9-40485665CB83}" type="datetimeFigureOut">
              <a:rPr lang="ru-RU" smtClean="0"/>
              <a:pPr/>
              <a:t>29.11.2023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83D7-C814-4C66-AC13-77120E91BA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F167-0DE5-49E7-85D9-40485665CB83}" type="datetimeFigureOut">
              <a:rPr lang="ru-RU" smtClean="0"/>
              <a:pPr/>
              <a:t>29.11.2023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83D7-C814-4C66-AC13-77120E91BA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AF167-0DE5-49E7-85D9-40485665CB83}" type="datetimeFigureOut">
              <a:rPr lang="ru-RU" smtClean="0"/>
              <a:pPr/>
              <a:t>29.11.2023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983D7-C814-4C66-AC13-77120E91BA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500197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УНИЦИПАЛЬНОЕ АВТОНОМНОЕ ДОШКОЛЬНОЕ ОБРАЗОВАТЕЛЬНОЕ УЧРЕЖДЕНИЕ 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«ЦЕНТР РАЗВИТИЯ РЕБЕНКА – ДЕТСКИЙ САД № 7 «ЯРОСЛАВНА»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Алтайский край город Рубцовск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000240"/>
            <a:ext cx="8715436" cy="4500594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презентации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«Компьютер – друг или враг?»</a:t>
            </a:r>
          </a:p>
          <a:p>
            <a:pPr algn="l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Тип </a:t>
            </a:r>
            <a:r>
              <a:rPr lang="ru-RU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проекта: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познавательный,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практико-ориентированный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среднесрочный.</a:t>
            </a:r>
          </a:p>
          <a:p>
            <a:pPr algn="r"/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Участники проекта:</a:t>
            </a:r>
          </a:p>
          <a:p>
            <a:pPr algn="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Шишкина Вера, 6 лет,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воспитанница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группы №6,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руководитель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Литвиненко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Инна Сергеевна.</a:t>
            </a: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com-dv.ru/wa-data/public/blog/img/desktop-computer-vector-fr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429132"/>
            <a:ext cx="2873375" cy="2073274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 опрос среди пяти воспитанников 6 группы:</a:t>
            </a:r>
            <a:endParaRPr lang="ru-RU" sz="4000" b="1" i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608512" cy="506916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Вопросы: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*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Есть ли у тебя дома компьютер, ноутбук, телефон?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*Что ты чаще всего делаешь за компьютером, ноутбуком, телефоном?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*Ты ощущаешь резь в глазах, помутнение после длительной игры за компьютером?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*Ты знаешь что нужно делать чтобы этих ощущений не было?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60032" y="1600200"/>
            <a:ext cx="4283968" cy="506916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Ответы: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*Да, есть (5 человек)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*Играю (5 человек)</a:t>
            </a:r>
          </a:p>
          <a:p>
            <a:pPr>
              <a:buFont typeface="Arial" charset="0"/>
              <a:buChar char="•"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*Да, ощущаю (5 человек)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Нет (4 человека); знаю, но не делаю (1 человек)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Повторный опрос среди пяти воспитанников 6 группы </a:t>
            </a:r>
            <a:b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(через 2 недели):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4172272" cy="499715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Вопросы: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*</a:t>
            </a:r>
            <a:r>
              <a:rPr lang="ru-RU" sz="3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Есть ли у тебя дома компьютер, ноутбук, телефон?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*Что ты чаще всего делаешь за компьютером, ноутбуком, телефоном?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*Ты ощущаешь резь в глазах, помутнение после длительной игры за компьютером?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*Ты знаешь что нужно делать чтобы этих ощущений не было?</a:t>
            </a:r>
            <a:endParaRPr lang="ru-RU" sz="33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Ответы: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*Да, есть (5 человек)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*Играю (5 человек);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играю, рисую (2 человека).</a:t>
            </a:r>
          </a:p>
          <a:p>
            <a:pPr>
              <a:buFont typeface="Arial" charset="0"/>
              <a:buChar char="•"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*Нет (5 человек)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Знаю (5 человек)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3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Здоровьесберегающие рекомендации:</a:t>
            </a:r>
            <a:endParaRPr lang="ru-RU" sz="3600" b="1" i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3528" y="908720"/>
            <a:ext cx="8568952" cy="3312368"/>
          </a:xfrm>
        </p:spPr>
        <p:txBody>
          <a:bodyPr>
            <a:normAutofit fontScale="25000" lnSpcReduction="20000"/>
          </a:bodyPr>
          <a:lstStyle/>
          <a:p>
            <a:pPr marL="0" indent="-51435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Правильная организация рабочего места: </a:t>
            </a:r>
          </a:p>
          <a:p>
            <a:pPr marL="0" indent="-51435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Высота стула должна соответствовать длине голени, ноги не должны «болтаться», лучше подставить под ноги подставку, максимальная глубина сиденья должна составлять 2/3 длины бедра. </a:t>
            </a:r>
          </a:p>
          <a:p>
            <a:pPr marL="0" indent="-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*Расстояния от монитора до глаз должно быть 60-70 см.</a:t>
            </a:r>
          </a:p>
          <a:p>
            <a:pPr marL="0" indent="-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*Спину держи прямо, стараясь опираться всей поверхностью на спину кресла. </a:t>
            </a:r>
          </a:p>
          <a:p>
            <a:pPr marL="0" indent="-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*Освещение (естественное или местное) с противоположной стороны от ведущей руки без бликов. </a:t>
            </a:r>
          </a:p>
          <a:p>
            <a:pPr marL="514350" indent="-514350">
              <a:buAutoNum type="arabicPeriod"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7" name="Picture 2" descr="C:\Users\Admin\Desktop\2семестр исслед 5 курс\компьютер\osanka-oshibk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933056"/>
            <a:ext cx="612068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42852"/>
            <a:ext cx="8229600" cy="126079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Соблюдение временных рекомендаций занятий за компьютером и другими гаджетами: 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</a:p>
          <a:p>
            <a:pPr algn="ctr">
              <a:buNone/>
            </a:pPr>
            <a:r>
              <a:rPr lang="ru-RU" dirty="0" smtClean="0"/>
              <a:t> 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Время работы дошкольника за компьютером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20 минут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C:\Users\Инна\Desktop\фото\20211222_1602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60848"/>
            <a:ext cx="4752528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Выполнение зрительной гимнастики: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168" y="1600200"/>
            <a:ext cx="3059832" cy="4525963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/>
              <a:t>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Такие упражнения отнимут не больше 5 минут времени, зато послужат отличной гимнастикой для глаз и снимут усталость.  </a:t>
            </a:r>
          </a:p>
          <a:p>
            <a:pPr>
              <a:buNone/>
            </a:pPr>
            <a:endParaRPr lang="ru-RU" b="1" dirty="0"/>
          </a:p>
        </p:txBody>
      </p:sp>
      <p:pic>
        <p:nvPicPr>
          <p:cNvPr id="19458" name="Picture 2" descr="D:\Документы этого ноутбука\Рабочий стол\d2f8b83d2f6faf143f2a3760517402ec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156" y="1484784"/>
            <a:ext cx="6289060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Заключение:</a:t>
            </a:r>
            <a:endParaRPr lang="ru-RU" sz="4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196752"/>
            <a:ext cx="4752528" cy="5256584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результатам проведенной работы и повторного опроса, можно сделать следующий вывод о том, что </a:t>
            </a:r>
            <a:r>
              <a:rPr lang="ru-RU" sz="1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гипотеза:</a:t>
            </a:r>
            <a:r>
              <a:rPr lang="ru-RU" sz="1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соблюдать здоровьесберегающие технологии при использовании компьютера, то он станет другом – </a:t>
            </a:r>
            <a:r>
              <a:rPr lang="ru-RU" sz="1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подтвердилась.</a:t>
            </a:r>
            <a:endParaRPr lang="ru-RU" sz="12800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414" y="2320637"/>
            <a:ext cx="3092335" cy="282632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5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Инна\Desktop\фото\20220110_0855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654164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Проблемный вопрос:</a:t>
            </a:r>
            <a:br>
              <a:rPr lang="ru-RU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Компьютер - </a:t>
            </a:r>
            <a:r>
              <a:rPr lang="ru-RU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друг или враг?</a:t>
            </a:r>
            <a:r>
              <a:rPr lang="ru-RU" sz="3800" b="1" dirty="0"/>
              <a:t/>
            </a:r>
            <a:br>
              <a:rPr lang="ru-RU" sz="3800" b="1" dirty="0"/>
            </a:br>
            <a:endParaRPr lang="ru-RU" sz="3800" b="1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14" y="2261314"/>
            <a:ext cx="7286676" cy="42395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rmAutofit fontScale="90000"/>
          </a:bodyPr>
          <a:lstStyle/>
          <a:p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Гипотеза</a:t>
            </a:r>
            <a:r>
              <a:rPr lang="ru-RU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соблюдать здоровьесберегающие технологии при использовании компьютера, то он станет другом!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Цель проекта: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привычки применения здоровьесберегающих технологий при использовании компьютера и других гаджетов. </a:t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717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21510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0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</a:p>
          <a:p>
            <a:pPr lvl="0" algn="just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Расширить знания о пользе и вреде компьютера и других гаджетов.</a:t>
            </a:r>
          </a:p>
          <a:p>
            <a:pPr lvl="0" algn="just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Исследовать здоровьесберегающие технологии, позволяющие избежать плохого влияния компьютера на зрение человека.</a:t>
            </a:r>
          </a:p>
          <a:p>
            <a:pPr lvl="0" algn="just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Воспитывать привычку применения здоровьесберегающих технологий при использования компьютера и других гаджетов.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может компьютер: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196752"/>
            <a:ext cx="4646320" cy="57606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Отвечать на вопросы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57752" y="980728"/>
            <a:ext cx="4041775" cy="79208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Печатать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2987824" y="4437112"/>
          <a:ext cx="2977122" cy="2160240"/>
        </p:xfrm>
        <a:graphic>
          <a:graphicData uri="http://schemas.openxmlformats.org/presentationml/2006/ole">
            <p:oleObj spid="_x0000_s2050" name="Фотография Photo Editor" r:id="rId3" imgW="4544059" imgH="2914286" progId="">
              <p:embed/>
            </p:oleObj>
          </a:graphicData>
        </a:graphic>
      </p:graphicFrame>
      <p:pic>
        <p:nvPicPr>
          <p:cNvPr id="9" name="Содержимое 8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5292080" y="1916832"/>
            <a:ext cx="3440692" cy="2304256"/>
          </a:xfrm>
          <a:prstGeom prst="rect">
            <a:avLst/>
          </a:prstGeom>
        </p:spPr>
      </p:pic>
      <p:pic>
        <p:nvPicPr>
          <p:cNvPr id="7" name="Содержимое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16832"/>
            <a:ext cx="3361576" cy="2304256"/>
          </a:xfrm>
          <a:prstGeom prst="rect">
            <a:avLst/>
          </a:prstGeom>
        </p:spPr>
      </p:pic>
      <p:sp>
        <p:nvSpPr>
          <p:cNvPr id="8" name="Текст 4"/>
          <p:cNvSpPr txBox="1">
            <a:spLocks/>
          </p:cNvSpPr>
          <p:nvPr/>
        </p:nvSpPr>
        <p:spPr>
          <a:xfrm>
            <a:off x="5724127" y="4797152"/>
            <a:ext cx="3168353" cy="7920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Вычислять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88641"/>
            <a:ext cx="4041775" cy="1152128"/>
          </a:xfrm>
        </p:spPr>
        <p:txBody>
          <a:bodyPr>
            <a:noAutofit/>
          </a:bodyPr>
          <a:lstStyle/>
          <a:p>
            <a:pPr algn="ctr"/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Отправлять письма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Объект 3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2" y="1357298"/>
            <a:ext cx="3569049" cy="2664296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7545" y="0"/>
            <a:ext cx="3960439" cy="1628799"/>
          </a:xfrm>
        </p:spPr>
        <p:txBody>
          <a:bodyPr>
            <a:normAutofit/>
          </a:bodyPr>
          <a:lstStyle/>
          <a:p>
            <a:pPr algn="ctr"/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Рисовать</a:t>
            </a:r>
          </a:p>
          <a:p>
            <a:endParaRPr lang="ru-RU" dirty="0"/>
          </a:p>
        </p:txBody>
      </p:sp>
      <p:pic>
        <p:nvPicPr>
          <p:cNvPr id="7" name="Содержимое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24" y="1357298"/>
            <a:ext cx="3096344" cy="2664296"/>
          </a:xfrm>
          <a:prstGeom prst="rect">
            <a:avLst/>
          </a:prstGeom>
        </p:spPr>
      </p:pic>
      <p:pic>
        <p:nvPicPr>
          <p:cNvPr id="9" name="Содержимое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293096"/>
            <a:ext cx="3311351" cy="235859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292080" y="4653136"/>
            <a:ext cx="3456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Сочинять музыку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28604"/>
            <a:ext cx="8856984" cy="989034"/>
          </a:xfrm>
        </p:spPr>
        <p:txBody>
          <a:bodyPr>
            <a:noAutofit/>
          </a:bodyPr>
          <a:lstStyle/>
          <a:p>
            <a:r>
              <a:rPr lang="ru-RU" sz="3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Плохое влияние компьютера</a:t>
            </a:r>
            <a:br>
              <a:rPr lang="ru-RU" sz="3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зрение человека:</a:t>
            </a:r>
            <a:r>
              <a:rPr lang="ru-RU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Не правильная организация рабочего места: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2066" y="1571612"/>
            <a:ext cx="3757610" cy="4643471"/>
          </a:xfrm>
        </p:spPr>
        <p:txBody>
          <a:bodyPr>
            <a:normAutofit/>
          </a:bodyPr>
          <a:lstStyle/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1772816"/>
            <a:ext cx="417646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*Недостаточная освещенность местным  и естественным освещением.</a:t>
            </a:r>
          </a:p>
          <a:p>
            <a:pPr algn="ctr">
              <a:defRPr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*Повышенная яркость местного источника света.</a:t>
            </a:r>
          </a:p>
          <a:p>
            <a:pPr algn="ctr">
              <a:defRPr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*Блики экрана монитора.</a:t>
            </a:r>
          </a:p>
          <a:p>
            <a:pPr algn="ctr">
              <a:defRPr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*Мерцание изображения.</a:t>
            </a:r>
          </a:p>
          <a:p>
            <a:pPr algn="ctr">
              <a:defRPr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*Не подходящий по высоте стол и стул.</a:t>
            </a:r>
          </a:p>
          <a:p>
            <a:pPr algn="ctr">
              <a:defRPr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Близко расположенный экран.</a:t>
            </a:r>
            <a:endParaRPr lang="ru-RU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Инна\Desktop\фото\20211222_1557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Злоупотребление временем, которое было отдано компьютеру.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4810" y="1600200"/>
            <a:ext cx="4929190" cy="50435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</a:t>
            </a:r>
            <a:endParaRPr lang="ru-RU" sz="6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6248" y="1714488"/>
            <a:ext cx="457203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Зависимые от компьютера дети </a:t>
            </a:r>
            <a:r>
              <a:rPr lang="ru-RU" sz="29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могут правильно оценивать свое время. </a:t>
            </a:r>
          </a:p>
          <a:p>
            <a:pPr algn="ctr"/>
            <a:r>
              <a:rPr lang="ru-RU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Вместо полезных занятий они просиживают перед экраном, отделываясь от родителей междометиями и обещаниями все сделать через пять минут.</a:t>
            </a:r>
            <a:endParaRPr lang="ru-RU" sz="2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C:\Users\Инна\Desktop\фото\20211222_1559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3888432" cy="4713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Пренебрежение зрительной гимнастикой 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143240" y="1428736"/>
            <a:ext cx="6000760" cy="542926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*Когда человек смотрит вдаль, глаза его испытывают меньшую нагрузку, чем во время рассматривания предметов, расположенных вблизи. </a:t>
            </a: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Когда мы смотрим в монитор, глаза находятся в напряжении.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Если не давать им время для отдыха, </a:t>
            </a: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пренебрегать гимнастикой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может возникнуть </a:t>
            </a: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спазм аккомодации (миопия).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*Кроме того, человек, сидящий перед экраном, реже моргает, из-за чего ухудшается увлажнение роговицы - </a:t>
            </a: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синдром "сухого глаза".</a:t>
            </a:r>
            <a:endParaRPr lang="ru-RU" dirty="0"/>
          </a:p>
        </p:txBody>
      </p:sp>
      <p:pic>
        <p:nvPicPr>
          <p:cNvPr id="21506" name="Picture 2" descr="C:\Users\Инна\Desktop\фото\20211222_1601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331236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66A7B8"/>
      </a:dk1>
      <a:lt1>
        <a:sysClr val="window" lastClr="FFFFFF"/>
      </a:lt1>
      <a:dk2>
        <a:srgbClr val="676A55"/>
      </a:dk2>
      <a:lt2>
        <a:srgbClr val="CE6868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</TotalTime>
  <Words>614</Words>
  <Application>Microsoft Office PowerPoint</Application>
  <PresentationFormat>Экран (4:3)</PresentationFormat>
  <Paragraphs>102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Фотография Photo Editor</vt:lpstr>
      <vt:lpstr>МУНИЦИПАЛЬНОЕ АВТОНОМНОЕ ДОШКОЛЬНОЕ ОБРАЗОВАТЕЛЬНОЕ УЧРЕЖДЕНИЕ   «ЦЕНТР РАЗВИТИЯ РЕБЕНКА – ДЕТСКИЙ САД № 7 «ЯРОСЛАВНА» Алтайский край город Рубцовск </vt:lpstr>
      <vt:lpstr>  Проблемный вопрос:   Компьютер - друг или враг? </vt:lpstr>
      <vt:lpstr>  Гипотеза:  Если соблюдать здоровьесберегающие технологии при использовании компьютера, то он станет другом!    Цель проекта:  Формирование привычки применения здоровьесберегающих технологий при использовании компьютера и других гаджетов.   </vt:lpstr>
      <vt:lpstr>      </vt:lpstr>
      <vt:lpstr>Что может компьютер:</vt:lpstr>
      <vt:lpstr>Слайд 6</vt:lpstr>
      <vt:lpstr>Плохое влияние компьютера  на зрение человека:  1. Не правильная организация рабочего места:</vt:lpstr>
      <vt:lpstr>2. Злоупотребление временем, которое было отдано компьютеру.</vt:lpstr>
      <vt:lpstr>3. Пренебрежение зрительной гимнастикой </vt:lpstr>
      <vt:lpstr>Проведен опрос среди пяти воспитанников 6 группы:</vt:lpstr>
      <vt:lpstr>Повторный опрос среди пяти воспитанников 6 группы  (через 2 недели):</vt:lpstr>
      <vt:lpstr>Здоровьесберегающие рекомендации:</vt:lpstr>
      <vt:lpstr> 2. Соблюдение временных рекомендаций занятий за компьютером и другими гаджетами: </vt:lpstr>
      <vt:lpstr>3. Выполнение зрительной гимнастики:</vt:lpstr>
      <vt:lpstr>Заключение: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172</cp:revision>
  <dcterms:created xsi:type="dcterms:W3CDTF">2021-11-28T14:27:11Z</dcterms:created>
  <dcterms:modified xsi:type="dcterms:W3CDTF">2023-11-29T15:36:41Z</dcterms:modified>
</cp:coreProperties>
</file>