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98" autoAdjust="0"/>
    <p:restoredTop sz="86441" autoAdjust="0"/>
  </p:normalViewPr>
  <p:slideViewPr>
    <p:cSldViewPr snapToGrid="0">
      <p:cViewPr>
        <p:scale>
          <a:sx n="60" d="100"/>
          <a:sy n="60" d="100"/>
        </p:scale>
        <p:origin x="-1002" y="-1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67620E-4AF7-4B32-AFA9-A1AD99222CF4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7E608C-8741-41A4-A429-5A3C1E8391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E608C-8741-41A4-A429-5A3C1E83919E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8948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F5287-6204-4E2B-9231-DBBCC7681947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00555-23D7-403E-99E2-8B3B44D2A5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8394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F5287-6204-4E2B-9231-DBBCC7681947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00555-23D7-403E-99E2-8B3B44D2A5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246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F5287-6204-4E2B-9231-DBBCC7681947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00555-23D7-403E-99E2-8B3B44D2A5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6457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F5287-6204-4E2B-9231-DBBCC7681947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00555-23D7-403E-99E2-8B3B44D2A5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3242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F5287-6204-4E2B-9231-DBBCC7681947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00555-23D7-403E-99E2-8B3B44D2A5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0013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F5287-6204-4E2B-9231-DBBCC7681947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00555-23D7-403E-99E2-8B3B44D2A5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3840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F5287-6204-4E2B-9231-DBBCC7681947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00555-23D7-403E-99E2-8B3B44D2A5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8371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F5287-6204-4E2B-9231-DBBCC7681947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00555-23D7-403E-99E2-8B3B44D2A5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2973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F5287-6204-4E2B-9231-DBBCC7681947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00555-23D7-403E-99E2-8B3B44D2A5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0041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F5287-6204-4E2B-9231-DBBCC7681947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00555-23D7-403E-99E2-8B3B44D2A5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3178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F5287-6204-4E2B-9231-DBBCC7681947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00555-23D7-403E-99E2-8B3B44D2A5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9910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F5287-6204-4E2B-9231-DBBCC7681947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00555-23D7-403E-99E2-8B3B44D2A5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1231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rafaret-decor.ru/sites/default/files/2023-05/sensornomu-razvitiju-139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31" t="4776" r="3023" b="6361"/>
          <a:stretch/>
        </p:blipFill>
        <p:spPr bwMode="auto">
          <a:xfrm>
            <a:off x="177800" y="0"/>
            <a:ext cx="11760200" cy="681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24523" y="2214914"/>
            <a:ext cx="9144000" cy="2387600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Городское  методическое </a:t>
            </a:r>
            <a:b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объединение  воспитателей</a:t>
            </a:r>
            <a:b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 инклюзивному  образованию.</a:t>
            </a:r>
            <a:b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75186" y="898634"/>
            <a:ext cx="7362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МБДОУ «Детский сад №15» г. Алейска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944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trafaret-decor.ru/sites/default/files/2023-05/sensornomu-razvitiju-139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31" t="4776" r="3023" b="6361"/>
          <a:stretch/>
        </p:blipFill>
        <p:spPr bwMode="auto">
          <a:xfrm>
            <a:off x="431800" y="46816"/>
            <a:ext cx="11760200" cy="681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629713"/>
            <a:ext cx="10515600" cy="1325563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 сенсорного  воспитания: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0500" y="1901825"/>
            <a:ext cx="10515600" cy="435133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 всех  видов  восприятия.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 сенсорных  эталонов  цвета, формы, величины, временных  и  пространственных  эталонов.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 полноценных  представлений  об  окружающем  мире.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 сенсорной культуры  ребенка.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 высших  психических  функций(внимания, мышления, памяти, речи) и  коррекция  их  нарушений.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052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https://trafaret-decor.ru/sites/default/files/2023-05/sensornomu-razvitiju-139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31" t="4776" r="3023" b="6361"/>
          <a:stretch/>
        </p:blipFill>
        <p:spPr bwMode="auto">
          <a:xfrm>
            <a:off x="0" y="46816"/>
            <a:ext cx="12192000" cy="681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Новая папка\IMG-20231031-WA00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8423" y="2054770"/>
            <a:ext cx="2837136" cy="3782848"/>
          </a:xfrm>
          <a:prstGeom prst="rect">
            <a:avLst/>
          </a:prstGeom>
          <a:noFill/>
        </p:spPr>
      </p:pic>
      <p:pic>
        <p:nvPicPr>
          <p:cNvPr id="1033" name="Picture 9" descr="C:\Users\User\Desktop\Новая папка\IMG-20231031-WA00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24961" y="2003098"/>
            <a:ext cx="2884432" cy="3845909"/>
          </a:xfrm>
          <a:prstGeom prst="rect">
            <a:avLst/>
          </a:prstGeom>
          <a:noFill/>
        </p:spPr>
      </p:pic>
      <p:pic>
        <p:nvPicPr>
          <p:cNvPr id="1034" name="Picture 10" descr="C:\Users\User\Desktop\Новая папка\IMG-20231031-WA00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30056" y="2095059"/>
            <a:ext cx="2806261" cy="3741683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1844565" y="788276"/>
            <a:ext cx="83084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Игры для развития сенсорных эталонов детей старшего возраста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912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trafaret-decor.ru/sites/default/files/2023-05/sensornomu-razvitiju-139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31" t="4776" r="3023" b="6361"/>
          <a:stretch/>
        </p:blipFill>
        <p:spPr bwMode="auto">
          <a:xfrm>
            <a:off x="0" y="46816"/>
            <a:ext cx="12192000" cy="681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9" descr="C:\Users\User\Desktop\Новая папка\IMG-20231031-WA0061.jpg"/>
          <p:cNvPicPr>
            <a:picLocks noChangeAspect="1" noChangeArrowheads="1"/>
          </p:cNvPicPr>
          <p:nvPr/>
        </p:nvPicPr>
        <p:blipFill>
          <a:blip r:embed="rId3" cstate="print"/>
          <a:srcRect l="11258" b="23029"/>
          <a:stretch>
            <a:fillRect/>
          </a:stretch>
        </p:blipFill>
        <p:spPr bwMode="auto">
          <a:xfrm>
            <a:off x="4713888" y="1006366"/>
            <a:ext cx="5869049" cy="3817882"/>
          </a:xfrm>
          <a:prstGeom prst="rect">
            <a:avLst/>
          </a:prstGeom>
          <a:noFill/>
        </p:spPr>
      </p:pic>
      <p:pic>
        <p:nvPicPr>
          <p:cNvPr id="6" name="Picture 16" descr="C:\Users\User\Desktop\Новая папка\IMG-20231031-WA0057.jpg"/>
          <p:cNvPicPr>
            <a:picLocks noChangeAspect="1" noChangeArrowheads="1"/>
          </p:cNvPicPr>
          <p:nvPr/>
        </p:nvPicPr>
        <p:blipFill>
          <a:blip r:embed="rId4" cstate="print"/>
          <a:srcRect t="17942" r="1524"/>
          <a:stretch>
            <a:fillRect/>
          </a:stretch>
        </p:blipFill>
        <p:spPr bwMode="auto">
          <a:xfrm>
            <a:off x="1120008" y="2065281"/>
            <a:ext cx="3373163" cy="37477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3613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trafaret-decor.ru/sites/default/files/2023-05/sensornomu-razvitiju-139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31" t="4776" r="3023" b="6361"/>
          <a:stretch/>
        </p:blipFill>
        <p:spPr bwMode="auto">
          <a:xfrm>
            <a:off x="0" y="46816"/>
            <a:ext cx="12192000" cy="681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8" descr="C:\Users\User\Desktop\Новая папка\IMG-20231031-WA00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9457" y="1103583"/>
            <a:ext cx="3404693" cy="4539592"/>
          </a:xfrm>
          <a:prstGeom prst="rect">
            <a:avLst/>
          </a:prstGeom>
          <a:noFill/>
        </p:spPr>
      </p:pic>
      <p:pic>
        <p:nvPicPr>
          <p:cNvPr id="5" name="Picture 17" descr="C:\Users\User\Desktop\Новая папка\IMG-20231031-WA00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9112" y="1135116"/>
            <a:ext cx="3388930" cy="45185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3613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trafaret-decor.ru/sites/default/files/2023-05/sensornomu-razvitiju-139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31" t="4776" r="3023" b="6361"/>
          <a:stretch/>
        </p:blipFill>
        <p:spPr bwMode="auto">
          <a:xfrm>
            <a:off x="0" y="46816"/>
            <a:ext cx="12192000" cy="681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3" descr="C:\Users\User\Desktop\Новая папка\IMG-20231031-WA00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6933" y="2065280"/>
            <a:ext cx="2963259" cy="3951013"/>
          </a:xfrm>
          <a:prstGeom prst="rect">
            <a:avLst/>
          </a:prstGeom>
          <a:noFill/>
        </p:spPr>
      </p:pic>
      <p:pic>
        <p:nvPicPr>
          <p:cNvPr id="6" name="Picture 12" descr="C:\Users\User\Desktop\Новая папка\IMG-20231031-WA00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67706" y="1355834"/>
            <a:ext cx="2695246" cy="3593662"/>
          </a:xfrm>
          <a:prstGeom prst="rect">
            <a:avLst/>
          </a:prstGeom>
          <a:noFill/>
        </p:spPr>
      </p:pic>
      <p:pic>
        <p:nvPicPr>
          <p:cNvPr id="7" name="Picture 11" descr="C:\Users\User\Desktop\Новая папка\IMG-20231031-WA00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30369" y="1040522"/>
            <a:ext cx="2711010" cy="36146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3613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trafaret-decor.ru/sites/default/files/2023-05/sensornomu-razvitiju-139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31" t="4776" r="3023" b="6361"/>
          <a:stretch/>
        </p:blipFill>
        <p:spPr bwMode="auto">
          <a:xfrm>
            <a:off x="0" y="46816"/>
            <a:ext cx="12192000" cy="681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4" descr="C:\Users\User\Desktop\Новая папка\IMG-20231031-WA00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1541" y="977461"/>
            <a:ext cx="2240674" cy="2987566"/>
          </a:xfrm>
          <a:prstGeom prst="rect">
            <a:avLst/>
          </a:prstGeom>
          <a:noFill/>
        </p:spPr>
      </p:pic>
      <p:pic>
        <p:nvPicPr>
          <p:cNvPr id="5" name="Picture 15" descr="C:\Users\User\Desktop\Новая папка\IMG-20231031-WA00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54616" y="2475184"/>
            <a:ext cx="2506059" cy="3341413"/>
          </a:xfrm>
          <a:prstGeom prst="rect">
            <a:avLst/>
          </a:prstGeom>
          <a:noFill/>
        </p:spPr>
      </p:pic>
      <p:pic>
        <p:nvPicPr>
          <p:cNvPr id="6" name="Picture 20" descr="C:\Users\User\Desktop\Новая папка\IMG-20231031-WA006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87457" y="1072053"/>
            <a:ext cx="2240674" cy="2987566"/>
          </a:xfrm>
          <a:prstGeom prst="rect">
            <a:avLst/>
          </a:prstGeom>
          <a:noFill/>
        </p:spPr>
      </p:pic>
      <p:pic>
        <p:nvPicPr>
          <p:cNvPr id="7" name="Picture 6" descr="C:\Users\User\Desktop\Новая папка\IMG-20231031-WA004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37542" y="2490949"/>
            <a:ext cx="2395700" cy="31942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3613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trafaret-decor.ru/sites/default/files/2023-05/sensornomu-razvitiju-139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31" t="4776" r="3023" b="6361"/>
          <a:stretch/>
        </p:blipFill>
        <p:spPr bwMode="auto">
          <a:xfrm>
            <a:off x="0" y="46816"/>
            <a:ext cx="12192000" cy="681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C:\Users\User\Desktop\Новая папка\IMG-20231031-WA00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3430" y="1072055"/>
            <a:ext cx="3068362" cy="4091150"/>
          </a:xfrm>
          <a:prstGeom prst="rect">
            <a:avLst/>
          </a:prstGeom>
          <a:noFill/>
        </p:spPr>
      </p:pic>
      <p:pic>
        <p:nvPicPr>
          <p:cNvPr id="5" name="Picture 3" descr="C:\Users\User\Desktop\Новая папка\IMG-20231031-WA00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9635" y="1072053"/>
            <a:ext cx="3215509" cy="4287346"/>
          </a:xfrm>
          <a:prstGeom prst="rect">
            <a:avLst/>
          </a:prstGeom>
          <a:noFill/>
        </p:spPr>
      </p:pic>
      <p:pic>
        <p:nvPicPr>
          <p:cNvPr id="6" name="Picture 2" descr="C:\Users\User\Desktop\Новая папка\IMG-20231031-WA006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46533" y="1876095"/>
            <a:ext cx="3089383" cy="41191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3613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trafaret-decor.ru/sites/default/files/2023-05/sensornomu-razvitiju-139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31" t="4776" r="3023" b="6361"/>
          <a:stretch/>
        </p:blipFill>
        <p:spPr bwMode="auto">
          <a:xfrm>
            <a:off x="0" y="46816"/>
            <a:ext cx="12192000" cy="681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12125" y="3026979"/>
            <a:ext cx="66372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613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trafaret-decor.ru/sites/default/files/2023-05/sensornomu-razvitiju-139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31" t="4776" r="3023" b="6361"/>
          <a:stretch/>
        </p:blipFill>
        <p:spPr bwMode="auto">
          <a:xfrm>
            <a:off x="254000" y="42323"/>
            <a:ext cx="11760200" cy="681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1125" y="977900"/>
            <a:ext cx="9099550" cy="2613819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</a:t>
            </a:r>
            <a:b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«Использование  элементов  сенсорного  развития  </a:t>
            </a:r>
            <a:b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НОД  с  детьми  с  ОВЗ»</a:t>
            </a:r>
            <a:endParaRPr lang="ru-RU" sz="11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00700" y="4809361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: воспитатель высшей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категории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О.Г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Великосельских</a:t>
            </a:r>
          </a:p>
        </p:txBody>
      </p:sp>
    </p:spTree>
    <p:extLst>
      <p:ext uri="{BB962C8B-B14F-4D97-AF65-F5344CB8AC3E}">
        <p14:creationId xmlns:p14="http://schemas.microsoft.com/office/powerpoint/2010/main" xmlns="" val="355924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trafaret-decor.ru/sites/default/files/2023-05/sensornomu-razvitiju-139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31" t="4776" r="3023" b="6361"/>
          <a:stretch/>
        </p:blipFill>
        <p:spPr bwMode="auto">
          <a:xfrm>
            <a:off x="266700" y="0"/>
            <a:ext cx="11868150" cy="681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0900" y="1593310"/>
            <a:ext cx="7188200" cy="879475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Сенсорное  развитие –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2724" y="2981325"/>
            <a:ext cx="9921875" cy="2517775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формирования  восприятия  и  представлений  ребенка  об  окружающем  мире  и  свойствах  предметов.</a:t>
            </a:r>
            <a:endParaRPr lang="ru-RU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479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trafaret-decor.ru/sites/default/files/2023-05/sensornomu-razvitiju-139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31" t="4776" r="3023" b="6361"/>
          <a:stretch/>
        </p:blipFill>
        <p:spPr bwMode="auto">
          <a:xfrm>
            <a:off x="215900" y="42323"/>
            <a:ext cx="11760200" cy="681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3500" y="1216025"/>
            <a:ext cx="10515600" cy="1325563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 включает  в  себя  сенсорное  развитие?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98600" y="2945606"/>
            <a:ext cx="8915400" cy="2149475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 органов  чувств;</a:t>
            </a:r>
          </a:p>
          <a:p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Овладение  сенсорными  эталонами;</a:t>
            </a:r>
          </a:p>
          <a:p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Усвоение  способов  обследования  предметов.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272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trafaret-decor.ru/sites/default/files/2023-05/sensornomu-razvitiju-139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31" t="4776" r="3023" b="6361"/>
          <a:stretch/>
        </p:blipFill>
        <p:spPr bwMode="auto">
          <a:xfrm>
            <a:off x="228600" y="42323"/>
            <a:ext cx="11760200" cy="681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2600" y="538686"/>
            <a:ext cx="9931400" cy="2720975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 относится  к  сенсорному  развитию?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51000" y="2943224"/>
            <a:ext cx="9118600" cy="2085975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 развитие  восприятия  ребенка  и  формирование  представлений о  внешних  свойствах  предметов: их  форме,цвете,величине,положении  в  пространстве, а  также  запахе  и  вкусе.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970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trafaret-decor.ru/sites/default/files/2023-05/sensornomu-razvitiju-139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31" t="4776" r="3023" b="6361"/>
          <a:stretch/>
        </p:blipFill>
        <p:spPr bwMode="auto">
          <a:xfrm>
            <a:off x="114300" y="0"/>
            <a:ext cx="11760200" cy="681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03225"/>
            <a:ext cx="9372600" cy="2708275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 такое 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сенсорика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  детском  саду?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20800" y="3209925"/>
            <a:ext cx="9931400" cy="161607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 способность  организма  распознавать  внешние  воздействия, значит, сенсорное  развитие-это  развитие  особого  метода  познания  мира  с  помощь  органов  чувств.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254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trafaret-decor.ru/sites/default/files/2023-05/sensornomu-razvitiju-139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31" t="4776" r="3023" b="6361"/>
          <a:stretch/>
        </p:blipFill>
        <p:spPr bwMode="auto">
          <a:xfrm>
            <a:off x="342900" y="42323"/>
            <a:ext cx="11760200" cy="681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784225"/>
            <a:ext cx="8890000" cy="2530475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 такое  сенсорные  занятия  для  детей?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84300" y="3857625"/>
            <a:ext cx="9677400" cy="1870075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 у  детей  полноценного  восприятия  через  целенаправленные  систематические  воздействия  на  различные  анализаторные  системы.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962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trafaret-decor.ru/sites/default/files/2023-05/sensornomu-razvitiju-139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31" t="4776" r="3023" b="6361"/>
          <a:stretch/>
        </p:blipFill>
        <p:spPr bwMode="auto">
          <a:xfrm>
            <a:off x="215900" y="42323"/>
            <a:ext cx="11760200" cy="681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1000" y="1667415"/>
            <a:ext cx="7200900" cy="86677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 педагога  в  работе  с  детьми:</a:t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52600" y="3816890"/>
            <a:ext cx="7988300" cy="175841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Целенаправленное  и  системное  коррекционно-развивающее  развитие  на  сенсорную  сферу  детей.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169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trafaret-decor.ru/sites/default/files/2023-05/sensornomu-razvitiju-139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31" t="4776" r="3023" b="6361"/>
          <a:stretch/>
        </p:blipFill>
        <p:spPr bwMode="auto">
          <a:xfrm>
            <a:off x="215900" y="64548"/>
            <a:ext cx="11760200" cy="681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6500" y="708025"/>
            <a:ext cx="10515600" cy="1325563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 по  сенсорному  развитию  в  коррекционно-развивающей  работе  с  детьми  с  ОВЗ: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0500" y="18811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1.Развитие  зрительного  восприятия  и  коррекция  его  нарушений: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формирование  представлений  о  цвете  предметов;</a:t>
            </a:r>
          </a:p>
          <a:p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)формирование  представлений  о  форме  предметов;</a:t>
            </a:r>
          </a:p>
          <a:p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)формирование  представлений  о  величине  предметов;</a:t>
            </a:r>
          </a:p>
          <a:p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)формирование  и  коррекция  пространственных представлений;</a:t>
            </a:r>
          </a:p>
          <a:p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)формирование  временных  представлений.</a:t>
            </a:r>
          </a:p>
          <a:p>
            <a:pPr marL="0" indent="0">
              <a:buNone/>
            </a:pPr>
            <a:endParaRPr lang="ru-RU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2.развитие  коррекции тактильного  восприятия.</a:t>
            </a:r>
          </a:p>
          <a:p>
            <a:pPr marL="0" indent="0">
              <a:buNone/>
            </a:pPr>
            <a:endParaRPr lang="ru-RU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3.развитие  и  коррекция  слухового  восприятия.</a:t>
            </a:r>
          </a:p>
          <a:p>
            <a:endParaRPr lang="ru-RU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9253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282</Words>
  <Application>Microsoft Office PowerPoint</Application>
  <PresentationFormat>Произвольный</PresentationFormat>
  <Paragraphs>39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Городское  методическое   объединение  воспитателей по  инклюзивному  образованию. </vt:lpstr>
      <vt:lpstr>Тема: «Использование  элементов  сенсорного  развития   в  НОД  с  детьми  с  ОВЗ»</vt:lpstr>
      <vt:lpstr>Сенсорное  развитие – </vt:lpstr>
      <vt:lpstr>Что  включает  в  себя  сенсорное  развитие?</vt:lpstr>
      <vt:lpstr>Что  относится  к  сенсорному  развитию?</vt:lpstr>
      <vt:lpstr>Что  такое  сенсорика  в  детском  саду?</vt:lpstr>
      <vt:lpstr>Что  такое  сенсорные  занятия  для  детей?</vt:lpstr>
      <vt:lpstr>Цель  педагога  в  работе  с  детьми: </vt:lpstr>
      <vt:lpstr>Направления  по  сенсорному  развитию  в  коррекционно-развивающей  работе  с  детьми  с  ОВЗ:</vt:lpstr>
      <vt:lpstr>Задачи  сенсорного  воспитания: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Ольга Захарова</cp:lastModifiedBy>
  <cp:revision>30</cp:revision>
  <dcterms:created xsi:type="dcterms:W3CDTF">2023-10-24T06:16:04Z</dcterms:created>
  <dcterms:modified xsi:type="dcterms:W3CDTF">2023-10-31T12:51:36Z</dcterms:modified>
</cp:coreProperties>
</file>