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2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2"/>
  </p:notesMasterIdLst>
  <p:sldIdLst>
    <p:sldId id="256" r:id="rId2"/>
    <p:sldId id="257" r:id="rId3"/>
    <p:sldId id="264" r:id="rId4"/>
    <p:sldId id="265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7" r:id="rId19"/>
    <p:sldId id="273" r:id="rId20"/>
    <p:sldId id="276" r:id="rId21"/>
    <p:sldId id="275" r:id="rId22"/>
    <p:sldId id="274" r:id="rId23"/>
    <p:sldId id="278" r:id="rId24"/>
    <p:sldId id="283" r:id="rId25"/>
    <p:sldId id="282" r:id="rId26"/>
    <p:sldId id="281" r:id="rId27"/>
    <p:sldId id="280" r:id="rId28"/>
    <p:sldId id="279" r:id="rId29"/>
    <p:sldId id="284" r:id="rId30"/>
    <p:sldId id="285" r:id="rId31"/>
    <p:sldId id="286" r:id="rId32"/>
    <p:sldId id="289" r:id="rId33"/>
    <p:sldId id="287" r:id="rId34"/>
    <p:sldId id="288" r:id="rId35"/>
    <p:sldId id="290" r:id="rId36"/>
    <p:sldId id="295" r:id="rId37"/>
    <p:sldId id="294" r:id="rId38"/>
    <p:sldId id="293" r:id="rId39"/>
    <p:sldId id="292" r:id="rId40"/>
    <p:sldId id="29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49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3.xml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3.xml"/></Relationships>
</file>

<file path=ppt/diagrams/_rels/data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3.xml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3.xml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" Target="../slides/slide3.xml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" Target="../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CFBC09-8BDB-43E6-AD81-C27A8095279B}" type="doc">
      <dgm:prSet loTypeId="urn:microsoft.com/office/officeart/2005/8/layout/list1" loCatId="list" qsTypeId="urn:microsoft.com/office/officeart/2005/8/quickstyle/simple1" qsCatId="simple" csTypeId="urn:microsoft.com/office/officeart/2005/8/colors/accent3_2" csCatId="accent3" phldr="0"/>
      <dgm:spPr/>
      <dgm:t>
        <a:bodyPr/>
        <a:lstStyle/>
        <a:p>
          <a:endParaRPr lang="ru-RU"/>
        </a:p>
      </dgm:t>
    </dgm:pt>
    <dgm:pt modelId="{CDE5B246-E2A6-4495-97BA-66A660AC2205}">
      <dgm:prSet phldrT="[Текст]" phldr="1"/>
      <dgm:spPr/>
      <dgm:t>
        <a:bodyPr/>
        <a:lstStyle/>
        <a:p>
          <a:endParaRPr lang="ru-RU"/>
        </a:p>
      </dgm:t>
    </dgm:pt>
    <dgm:pt modelId="{073E1794-4933-46B8-A2AD-6F3DBC5569E4}" type="parTrans" cxnId="{094B80C5-2E15-4541-88FF-2610BDD89CC3}">
      <dgm:prSet/>
      <dgm:spPr/>
      <dgm:t>
        <a:bodyPr/>
        <a:lstStyle/>
        <a:p>
          <a:endParaRPr lang="ru-RU"/>
        </a:p>
      </dgm:t>
    </dgm:pt>
    <dgm:pt modelId="{B6CF5C93-9D71-48CA-BA18-AB2F491F1433}" type="sibTrans" cxnId="{094B80C5-2E15-4541-88FF-2610BDD89CC3}">
      <dgm:prSet/>
      <dgm:spPr/>
      <dgm:t>
        <a:bodyPr/>
        <a:lstStyle/>
        <a:p>
          <a:endParaRPr lang="ru-RU"/>
        </a:p>
      </dgm:t>
    </dgm:pt>
    <dgm:pt modelId="{BDF720CF-90BB-485C-9CD6-80918FEB92DC}">
      <dgm:prSet phldrT="[Текст]" phldr="1"/>
      <dgm:spPr/>
      <dgm:t>
        <a:bodyPr/>
        <a:lstStyle/>
        <a:p>
          <a:endParaRPr lang="ru-RU"/>
        </a:p>
      </dgm:t>
    </dgm:pt>
    <dgm:pt modelId="{BF9D3097-EE31-4E13-A4FB-26A37EADE807}" type="parTrans" cxnId="{BF98FC61-A666-49B0-8C95-2237B4D7C5F3}">
      <dgm:prSet/>
      <dgm:spPr/>
      <dgm:t>
        <a:bodyPr/>
        <a:lstStyle/>
        <a:p>
          <a:endParaRPr lang="ru-RU"/>
        </a:p>
      </dgm:t>
    </dgm:pt>
    <dgm:pt modelId="{138EBCCF-C549-4690-9F8A-D5CA1A5F2221}" type="sibTrans" cxnId="{BF98FC61-A666-49B0-8C95-2237B4D7C5F3}">
      <dgm:prSet/>
      <dgm:spPr/>
      <dgm:t>
        <a:bodyPr/>
        <a:lstStyle/>
        <a:p>
          <a:endParaRPr lang="ru-RU"/>
        </a:p>
      </dgm:t>
    </dgm:pt>
    <dgm:pt modelId="{77583006-AD11-413B-AC76-CF70906D9089}">
      <dgm:prSet phldrT="[Текст]" phldr="1"/>
      <dgm:spPr/>
      <dgm:t>
        <a:bodyPr/>
        <a:lstStyle/>
        <a:p>
          <a:endParaRPr lang="ru-RU"/>
        </a:p>
      </dgm:t>
    </dgm:pt>
    <dgm:pt modelId="{A4EB7570-7CEF-421D-9EF5-2DEF6DC4829C}" type="parTrans" cxnId="{C7E85865-A719-45E3-85F3-D73205233865}">
      <dgm:prSet/>
      <dgm:spPr/>
      <dgm:t>
        <a:bodyPr/>
        <a:lstStyle/>
        <a:p>
          <a:endParaRPr lang="ru-RU"/>
        </a:p>
      </dgm:t>
    </dgm:pt>
    <dgm:pt modelId="{CE710342-4E5B-4605-8B3A-CEB6DDF20C90}" type="sibTrans" cxnId="{C7E85865-A719-45E3-85F3-D73205233865}">
      <dgm:prSet/>
      <dgm:spPr/>
      <dgm:t>
        <a:bodyPr/>
        <a:lstStyle/>
        <a:p>
          <a:endParaRPr lang="ru-RU"/>
        </a:p>
      </dgm:t>
    </dgm:pt>
    <dgm:pt modelId="{B5CA1A76-F18B-4AC3-8BC3-1CD0521502EF}" type="pres">
      <dgm:prSet presAssocID="{25CFBC09-8BDB-43E6-AD81-C27A8095279B}" presName="linear" presStyleCnt="0">
        <dgm:presLayoutVars>
          <dgm:dir/>
          <dgm:animLvl val="lvl"/>
          <dgm:resizeHandles val="exact"/>
        </dgm:presLayoutVars>
      </dgm:prSet>
      <dgm:spPr/>
    </dgm:pt>
    <dgm:pt modelId="{B637CAB1-45CC-4BC5-8F67-50A779A7B4A9}" type="pres">
      <dgm:prSet presAssocID="{CDE5B246-E2A6-4495-97BA-66A660AC2205}" presName="parentLin" presStyleCnt="0"/>
      <dgm:spPr/>
    </dgm:pt>
    <dgm:pt modelId="{3118A832-BE2A-4B0D-B918-CAB0AC535115}" type="pres">
      <dgm:prSet presAssocID="{CDE5B246-E2A6-4495-97BA-66A660AC2205}" presName="parentLeftMargin" presStyleLbl="node1" presStyleIdx="0" presStyleCnt="3"/>
      <dgm:spPr/>
    </dgm:pt>
    <dgm:pt modelId="{7DDA39CA-BAC7-4BDE-8FCA-A67A17D17936}" type="pres">
      <dgm:prSet presAssocID="{CDE5B246-E2A6-4495-97BA-66A660AC220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2E11EA-85DA-4C6D-BD22-B05118F5B1BA}" type="pres">
      <dgm:prSet presAssocID="{CDE5B246-E2A6-4495-97BA-66A660AC2205}" presName="negativeSpace" presStyleCnt="0"/>
      <dgm:spPr/>
    </dgm:pt>
    <dgm:pt modelId="{EAB5D10E-AFDC-49F3-B6CF-CD4C625EBDC8}" type="pres">
      <dgm:prSet presAssocID="{CDE5B246-E2A6-4495-97BA-66A660AC2205}" presName="childText" presStyleLbl="conFgAcc1" presStyleIdx="0" presStyleCnt="3">
        <dgm:presLayoutVars>
          <dgm:bulletEnabled val="1"/>
        </dgm:presLayoutVars>
      </dgm:prSet>
      <dgm:spPr/>
    </dgm:pt>
    <dgm:pt modelId="{0408F227-139E-4067-98B6-5E5D4B3BEA33}" type="pres">
      <dgm:prSet presAssocID="{B6CF5C93-9D71-48CA-BA18-AB2F491F1433}" presName="spaceBetweenRectangles" presStyleCnt="0"/>
      <dgm:spPr/>
    </dgm:pt>
    <dgm:pt modelId="{96DF451F-0AF6-480B-A2D1-EB7BB11F0F9F}" type="pres">
      <dgm:prSet presAssocID="{BDF720CF-90BB-485C-9CD6-80918FEB92DC}" presName="parentLin" presStyleCnt="0"/>
      <dgm:spPr/>
    </dgm:pt>
    <dgm:pt modelId="{B1D7D027-3921-40F0-AE72-8DA744578BCE}" type="pres">
      <dgm:prSet presAssocID="{BDF720CF-90BB-485C-9CD6-80918FEB92DC}" presName="parentLeftMargin" presStyleLbl="node1" presStyleIdx="0" presStyleCnt="3"/>
      <dgm:spPr/>
    </dgm:pt>
    <dgm:pt modelId="{C5A9D6F1-3223-4536-9E50-0B7D37508209}" type="pres">
      <dgm:prSet presAssocID="{BDF720CF-90BB-485C-9CD6-80918FEB92D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F9F35EF-07C2-4307-A897-B5B452E8EC68}" type="pres">
      <dgm:prSet presAssocID="{BDF720CF-90BB-485C-9CD6-80918FEB92DC}" presName="negativeSpace" presStyleCnt="0"/>
      <dgm:spPr/>
    </dgm:pt>
    <dgm:pt modelId="{26BB7209-F90F-4CD7-825F-D2111C6C2239}" type="pres">
      <dgm:prSet presAssocID="{BDF720CF-90BB-485C-9CD6-80918FEB92DC}" presName="childText" presStyleLbl="conFgAcc1" presStyleIdx="1" presStyleCnt="3">
        <dgm:presLayoutVars>
          <dgm:bulletEnabled val="1"/>
        </dgm:presLayoutVars>
      </dgm:prSet>
      <dgm:spPr/>
    </dgm:pt>
    <dgm:pt modelId="{6696E5EA-2FE2-4868-A088-E94A816684BB}" type="pres">
      <dgm:prSet presAssocID="{138EBCCF-C549-4690-9F8A-D5CA1A5F2221}" presName="spaceBetweenRectangles" presStyleCnt="0"/>
      <dgm:spPr/>
    </dgm:pt>
    <dgm:pt modelId="{7FDFADD7-5070-4633-B055-D74DE5364DBC}" type="pres">
      <dgm:prSet presAssocID="{77583006-AD11-413B-AC76-CF70906D9089}" presName="parentLin" presStyleCnt="0"/>
      <dgm:spPr/>
    </dgm:pt>
    <dgm:pt modelId="{B8599473-C1ED-481E-9FC1-F194353231DD}" type="pres">
      <dgm:prSet presAssocID="{77583006-AD11-413B-AC76-CF70906D9089}" presName="parentLeftMargin" presStyleLbl="node1" presStyleIdx="1" presStyleCnt="3"/>
      <dgm:spPr/>
    </dgm:pt>
    <dgm:pt modelId="{5CD28ABB-B555-40B2-9C81-D9F0F04FD4DD}" type="pres">
      <dgm:prSet presAssocID="{77583006-AD11-413B-AC76-CF70906D9089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2AED21D-8FF1-4DEE-BEB9-EEEACAB2F7EC}" type="pres">
      <dgm:prSet presAssocID="{77583006-AD11-413B-AC76-CF70906D9089}" presName="negativeSpace" presStyleCnt="0"/>
      <dgm:spPr/>
    </dgm:pt>
    <dgm:pt modelId="{B7811662-7ACF-4DA7-8948-FDEC86EF94BC}" type="pres">
      <dgm:prSet presAssocID="{77583006-AD11-413B-AC76-CF70906D9089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42C26A04-B4F1-427E-B415-5DA23EDDE1BD}" type="presOf" srcId="{77583006-AD11-413B-AC76-CF70906D9089}" destId="{B8599473-C1ED-481E-9FC1-F194353231DD}" srcOrd="0" destOrd="0" presId="urn:microsoft.com/office/officeart/2005/8/layout/list1"/>
    <dgm:cxn modelId="{852F4D0B-65BD-40E5-A092-9348D3A04B35}" type="presOf" srcId="{CDE5B246-E2A6-4495-97BA-66A660AC2205}" destId="{3118A832-BE2A-4B0D-B918-CAB0AC535115}" srcOrd="0" destOrd="0" presId="urn:microsoft.com/office/officeart/2005/8/layout/list1"/>
    <dgm:cxn modelId="{BF98FC61-A666-49B0-8C95-2237B4D7C5F3}" srcId="{25CFBC09-8BDB-43E6-AD81-C27A8095279B}" destId="{BDF720CF-90BB-485C-9CD6-80918FEB92DC}" srcOrd="1" destOrd="0" parTransId="{BF9D3097-EE31-4E13-A4FB-26A37EADE807}" sibTransId="{138EBCCF-C549-4690-9F8A-D5CA1A5F2221}"/>
    <dgm:cxn modelId="{C7E85865-A719-45E3-85F3-D73205233865}" srcId="{25CFBC09-8BDB-43E6-AD81-C27A8095279B}" destId="{77583006-AD11-413B-AC76-CF70906D9089}" srcOrd="2" destOrd="0" parTransId="{A4EB7570-7CEF-421D-9EF5-2DEF6DC4829C}" sibTransId="{CE710342-4E5B-4605-8B3A-CEB6DDF20C90}"/>
    <dgm:cxn modelId="{2ACF0C54-782C-432E-A2FB-3FFDA5D35AFC}" type="presOf" srcId="{BDF720CF-90BB-485C-9CD6-80918FEB92DC}" destId="{C5A9D6F1-3223-4536-9E50-0B7D37508209}" srcOrd="1" destOrd="0" presId="urn:microsoft.com/office/officeart/2005/8/layout/list1"/>
    <dgm:cxn modelId="{66D8968C-CE47-46D1-B059-74BA844045C8}" type="presOf" srcId="{25CFBC09-8BDB-43E6-AD81-C27A8095279B}" destId="{B5CA1A76-F18B-4AC3-8BC3-1CD0521502EF}" srcOrd="0" destOrd="0" presId="urn:microsoft.com/office/officeart/2005/8/layout/list1"/>
    <dgm:cxn modelId="{1E0799B0-1E85-41B3-98F0-351287AFE729}" type="presOf" srcId="{BDF720CF-90BB-485C-9CD6-80918FEB92DC}" destId="{B1D7D027-3921-40F0-AE72-8DA744578BCE}" srcOrd="0" destOrd="0" presId="urn:microsoft.com/office/officeart/2005/8/layout/list1"/>
    <dgm:cxn modelId="{962BD6BE-DF06-49A9-BCB5-BCF932E7E4CA}" type="presOf" srcId="{CDE5B246-E2A6-4495-97BA-66A660AC2205}" destId="{7DDA39CA-BAC7-4BDE-8FCA-A67A17D17936}" srcOrd="1" destOrd="0" presId="urn:microsoft.com/office/officeart/2005/8/layout/list1"/>
    <dgm:cxn modelId="{094B80C5-2E15-4541-88FF-2610BDD89CC3}" srcId="{25CFBC09-8BDB-43E6-AD81-C27A8095279B}" destId="{CDE5B246-E2A6-4495-97BA-66A660AC2205}" srcOrd="0" destOrd="0" parTransId="{073E1794-4933-46B8-A2AD-6F3DBC5569E4}" sibTransId="{B6CF5C93-9D71-48CA-BA18-AB2F491F1433}"/>
    <dgm:cxn modelId="{6F2C9BDD-3450-4048-9AEB-FF65144CE250}" type="presOf" srcId="{77583006-AD11-413B-AC76-CF70906D9089}" destId="{5CD28ABB-B555-40B2-9C81-D9F0F04FD4DD}" srcOrd="1" destOrd="0" presId="urn:microsoft.com/office/officeart/2005/8/layout/list1"/>
    <dgm:cxn modelId="{9FFA1284-44F9-418E-89AD-A127B86B9FEB}" type="presParOf" srcId="{B5CA1A76-F18B-4AC3-8BC3-1CD0521502EF}" destId="{B637CAB1-45CC-4BC5-8F67-50A779A7B4A9}" srcOrd="0" destOrd="0" presId="urn:microsoft.com/office/officeart/2005/8/layout/list1"/>
    <dgm:cxn modelId="{ABA50454-353A-4FE1-9B29-21A56201105A}" type="presParOf" srcId="{B637CAB1-45CC-4BC5-8F67-50A779A7B4A9}" destId="{3118A832-BE2A-4B0D-B918-CAB0AC535115}" srcOrd="0" destOrd="0" presId="urn:microsoft.com/office/officeart/2005/8/layout/list1"/>
    <dgm:cxn modelId="{A4A0E218-ACA6-471C-A137-9A8FC92B1C1F}" type="presParOf" srcId="{B637CAB1-45CC-4BC5-8F67-50A779A7B4A9}" destId="{7DDA39CA-BAC7-4BDE-8FCA-A67A17D17936}" srcOrd="1" destOrd="0" presId="urn:microsoft.com/office/officeart/2005/8/layout/list1"/>
    <dgm:cxn modelId="{AB080048-BD04-4188-ACC7-046F96A133C6}" type="presParOf" srcId="{B5CA1A76-F18B-4AC3-8BC3-1CD0521502EF}" destId="{412E11EA-85DA-4C6D-BD22-B05118F5B1BA}" srcOrd="1" destOrd="0" presId="urn:microsoft.com/office/officeart/2005/8/layout/list1"/>
    <dgm:cxn modelId="{727CFAB5-6649-44B4-816C-0CA2BB69673B}" type="presParOf" srcId="{B5CA1A76-F18B-4AC3-8BC3-1CD0521502EF}" destId="{EAB5D10E-AFDC-49F3-B6CF-CD4C625EBDC8}" srcOrd="2" destOrd="0" presId="urn:microsoft.com/office/officeart/2005/8/layout/list1"/>
    <dgm:cxn modelId="{C0CADDD0-CF50-42CF-9B39-9ED8D6F3771F}" type="presParOf" srcId="{B5CA1A76-F18B-4AC3-8BC3-1CD0521502EF}" destId="{0408F227-139E-4067-98B6-5E5D4B3BEA33}" srcOrd="3" destOrd="0" presId="urn:microsoft.com/office/officeart/2005/8/layout/list1"/>
    <dgm:cxn modelId="{250A13A5-FFC1-4860-B231-A75EF0E924C1}" type="presParOf" srcId="{B5CA1A76-F18B-4AC3-8BC3-1CD0521502EF}" destId="{96DF451F-0AF6-480B-A2D1-EB7BB11F0F9F}" srcOrd="4" destOrd="0" presId="urn:microsoft.com/office/officeart/2005/8/layout/list1"/>
    <dgm:cxn modelId="{3465B180-8656-42FB-BBE2-1E155C279E93}" type="presParOf" srcId="{96DF451F-0AF6-480B-A2D1-EB7BB11F0F9F}" destId="{B1D7D027-3921-40F0-AE72-8DA744578BCE}" srcOrd="0" destOrd="0" presId="urn:microsoft.com/office/officeart/2005/8/layout/list1"/>
    <dgm:cxn modelId="{2AB6239A-0191-49E7-8F5A-86A23113321F}" type="presParOf" srcId="{96DF451F-0AF6-480B-A2D1-EB7BB11F0F9F}" destId="{C5A9D6F1-3223-4536-9E50-0B7D37508209}" srcOrd="1" destOrd="0" presId="urn:microsoft.com/office/officeart/2005/8/layout/list1"/>
    <dgm:cxn modelId="{B52C4001-6866-4655-97D3-0BC8C4AFCE77}" type="presParOf" srcId="{B5CA1A76-F18B-4AC3-8BC3-1CD0521502EF}" destId="{CF9F35EF-07C2-4307-A897-B5B452E8EC68}" srcOrd="5" destOrd="0" presId="urn:microsoft.com/office/officeart/2005/8/layout/list1"/>
    <dgm:cxn modelId="{7C7A32A9-8247-46B0-9100-6957D919350B}" type="presParOf" srcId="{B5CA1A76-F18B-4AC3-8BC3-1CD0521502EF}" destId="{26BB7209-F90F-4CD7-825F-D2111C6C2239}" srcOrd="6" destOrd="0" presId="urn:microsoft.com/office/officeart/2005/8/layout/list1"/>
    <dgm:cxn modelId="{2CBF7B57-A222-4F8F-89CC-D718204EE6B2}" type="presParOf" srcId="{B5CA1A76-F18B-4AC3-8BC3-1CD0521502EF}" destId="{6696E5EA-2FE2-4868-A088-E94A816684BB}" srcOrd="7" destOrd="0" presId="urn:microsoft.com/office/officeart/2005/8/layout/list1"/>
    <dgm:cxn modelId="{CBC0A325-DEE2-4EBC-8825-7494549DC0EA}" type="presParOf" srcId="{B5CA1A76-F18B-4AC3-8BC3-1CD0521502EF}" destId="{7FDFADD7-5070-4633-B055-D74DE5364DBC}" srcOrd="8" destOrd="0" presId="urn:microsoft.com/office/officeart/2005/8/layout/list1"/>
    <dgm:cxn modelId="{0F703453-E56F-452F-A76E-C934D388F1CA}" type="presParOf" srcId="{7FDFADD7-5070-4633-B055-D74DE5364DBC}" destId="{B8599473-C1ED-481E-9FC1-F194353231DD}" srcOrd="0" destOrd="0" presId="urn:microsoft.com/office/officeart/2005/8/layout/list1"/>
    <dgm:cxn modelId="{AA62444C-973F-4385-8A18-58E5C6EB85A9}" type="presParOf" srcId="{7FDFADD7-5070-4633-B055-D74DE5364DBC}" destId="{5CD28ABB-B555-40B2-9C81-D9F0F04FD4DD}" srcOrd="1" destOrd="0" presId="urn:microsoft.com/office/officeart/2005/8/layout/list1"/>
    <dgm:cxn modelId="{F8810F63-CA3B-47E7-8EC1-5A86F183857A}" type="presParOf" srcId="{B5CA1A76-F18B-4AC3-8BC3-1CD0521502EF}" destId="{92AED21D-8FF1-4DEE-BEB9-EEEACAB2F7EC}" srcOrd="9" destOrd="0" presId="urn:microsoft.com/office/officeart/2005/8/layout/list1"/>
    <dgm:cxn modelId="{C1147727-5425-4861-B417-5900325A1686}" type="presParOf" srcId="{B5CA1A76-F18B-4AC3-8BC3-1CD0521502EF}" destId="{B7811662-7ACF-4DA7-8948-FDEC86EF94B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04530CC-78CE-4959-8F0E-C54AD2C262C2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696F26D-1857-48A6-800A-E49EBDA461E1}">
      <dgm:prSet phldrT="[Текст]"/>
      <dgm:spPr/>
      <dgm:t>
        <a:bodyPr/>
        <a:lstStyle/>
        <a:p>
          <a:r>
            <a:rPr lang="ru-RU" dirty="0"/>
            <a:t>Ефрейтор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595DD1A6-A188-45A6-B55A-F042FC3E1F53}" type="parTrans" cxnId="{E260B93F-9A38-4948-823B-A35CC86439CB}">
      <dgm:prSet/>
      <dgm:spPr/>
      <dgm:t>
        <a:bodyPr/>
        <a:lstStyle/>
        <a:p>
          <a:endParaRPr lang="ru-RU"/>
        </a:p>
      </dgm:t>
    </dgm:pt>
    <dgm:pt modelId="{7D6E27E2-3394-4A29-8F6B-A9E98A0A2199}" type="sibTrans" cxnId="{E260B93F-9A38-4948-823B-A35CC86439CB}">
      <dgm:prSet/>
      <dgm:spPr/>
      <dgm:t>
        <a:bodyPr/>
        <a:lstStyle/>
        <a:p>
          <a:endParaRPr lang="ru-RU"/>
        </a:p>
      </dgm:t>
    </dgm:pt>
    <dgm:pt modelId="{7827CFEB-8298-4346-A8AA-2DEC98C2F20B}">
      <dgm:prSet phldrT="[Текст]"/>
      <dgm:spPr/>
      <dgm:t>
        <a:bodyPr/>
        <a:lstStyle/>
        <a:p>
          <a:r>
            <a:rPr lang="ru-RU" dirty="0"/>
            <a:t>Рядовой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7CAC352-DC8B-4ADE-B575-1CDE4F724D22}" type="parTrans" cxnId="{E4DBC4E0-33D0-4C58-834F-9F5F49B26776}">
      <dgm:prSet/>
      <dgm:spPr/>
      <dgm:t>
        <a:bodyPr/>
        <a:lstStyle/>
        <a:p>
          <a:endParaRPr lang="ru-RU"/>
        </a:p>
      </dgm:t>
    </dgm:pt>
    <dgm:pt modelId="{C5A876EE-02DA-4AF5-85CC-80F6076A17CB}" type="sibTrans" cxnId="{E4DBC4E0-33D0-4C58-834F-9F5F49B26776}">
      <dgm:prSet/>
      <dgm:spPr/>
      <dgm:t>
        <a:bodyPr/>
        <a:lstStyle/>
        <a:p>
          <a:endParaRPr lang="ru-RU"/>
        </a:p>
      </dgm:t>
    </dgm:pt>
    <dgm:pt modelId="{A54E7519-5545-4A53-9949-58261597BF7F}">
      <dgm:prSet phldrT="[Текст]"/>
      <dgm:spPr/>
      <dgm:t>
        <a:bodyPr/>
        <a:lstStyle/>
        <a:p>
          <a:r>
            <a:rPr lang="ru-RU" dirty="0"/>
            <a:t>Сержант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7341DC2-68D5-43B8-86E8-3A6197998798}" type="parTrans" cxnId="{A0F30A7C-E180-4637-9EE3-EC4CE1F86D58}">
      <dgm:prSet/>
      <dgm:spPr/>
      <dgm:t>
        <a:bodyPr/>
        <a:lstStyle/>
        <a:p>
          <a:endParaRPr lang="ru-RU"/>
        </a:p>
      </dgm:t>
    </dgm:pt>
    <dgm:pt modelId="{7CB8CC7C-19C7-43FC-8272-8B728019A76D}" type="sibTrans" cxnId="{A0F30A7C-E180-4637-9EE3-EC4CE1F86D58}">
      <dgm:prSet/>
      <dgm:spPr/>
      <dgm:t>
        <a:bodyPr/>
        <a:lstStyle/>
        <a:p>
          <a:endParaRPr lang="ru-RU"/>
        </a:p>
      </dgm:t>
    </dgm:pt>
    <dgm:pt modelId="{93879610-0D3D-4DA6-B7C2-F16B825EC35F}" type="pres">
      <dgm:prSet presAssocID="{604530CC-78CE-4959-8F0E-C54AD2C262C2}" presName="linear" presStyleCnt="0">
        <dgm:presLayoutVars>
          <dgm:dir/>
          <dgm:animLvl val="lvl"/>
          <dgm:resizeHandles val="exact"/>
        </dgm:presLayoutVars>
      </dgm:prSet>
      <dgm:spPr/>
    </dgm:pt>
    <dgm:pt modelId="{9A818B48-10D7-49EB-B8A5-ACE5F98DEE01}" type="pres">
      <dgm:prSet presAssocID="{C696F26D-1857-48A6-800A-E49EBDA461E1}" presName="parentLin" presStyleCnt="0"/>
      <dgm:spPr/>
    </dgm:pt>
    <dgm:pt modelId="{636EED61-F297-43AE-ADE1-5965DD4A14E2}" type="pres">
      <dgm:prSet presAssocID="{C696F26D-1857-48A6-800A-E49EBDA461E1}" presName="parentLeftMargin" presStyleLbl="node1" presStyleIdx="0" presStyleCnt="3"/>
      <dgm:spPr/>
    </dgm:pt>
    <dgm:pt modelId="{6D2F14F8-89FE-48F9-90F9-EE4886429894}" type="pres">
      <dgm:prSet presAssocID="{C696F26D-1857-48A6-800A-E49EBDA461E1}" presName="parentText" presStyleLbl="node1" presStyleIdx="0" presStyleCnt="3" custLinFactNeighborX="2262" custLinFactNeighborY="-8246">
        <dgm:presLayoutVars>
          <dgm:chMax val="0"/>
          <dgm:bulletEnabled val="1"/>
        </dgm:presLayoutVars>
      </dgm:prSet>
      <dgm:spPr/>
    </dgm:pt>
    <dgm:pt modelId="{BA53445E-1B8A-448A-AD9E-7C5F14079D74}" type="pres">
      <dgm:prSet presAssocID="{C696F26D-1857-48A6-800A-E49EBDA461E1}" presName="negativeSpace" presStyleCnt="0"/>
      <dgm:spPr/>
    </dgm:pt>
    <dgm:pt modelId="{8E011C12-8AFC-4444-86C5-C6B5A03D2FEA}" type="pres">
      <dgm:prSet presAssocID="{C696F26D-1857-48A6-800A-E49EBDA461E1}" presName="childText" presStyleLbl="conFgAcc1" presStyleIdx="0" presStyleCnt="3">
        <dgm:presLayoutVars>
          <dgm:bulletEnabled val="1"/>
        </dgm:presLayoutVars>
      </dgm:prSet>
      <dgm:spPr/>
    </dgm:pt>
    <dgm:pt modelId="{605D3418-73D9-451C-97E5-F2D492DBDAC8}" type="pres">
      <dgm:prSet presAssocID="{7D6E27E2-3394-4A29-8F6B-A9E98A0A2199}" presName="spaceBetweenRectangles" presStyleCnt="0"/>
      <dgm:spPr/>
    </dgm:pt>
    <dgm:pt modelId="{D70E57F0-C86E-4AC5-9D2D-A8F6C51A9323}" type="pres">
      <dgm:prSet presAssocID="{7827CFEB-8298-4346-A8AA-2DEC98C2F20B}" presName="parentLin" presStyleCnt="0"/>
      <dgm:spPr/>
    </dgm:pt>
    <dgm:pt modelId="{4F33DF12-11D1-4962-BB04-CCB872CD3710}" type="pres">
      <dgm:prSet presAssocID="{7827CFEB-8298-4346-A8AA-2DEC98C2F20B}" presName="parentLeftMargin" presStyleLbl="node1" presStyleIdx="0" presStyleCnt="3"/>
      <dgm:spPr/>
    </dgm:pt>
    <dgm:pt modelId="{8D16CBB2-4AFA-4FA5-A172-2FA55CAFD6B0}" type="pres">
      <dgm:prSet presAssocID="{7827CFEB-8298-4346-A8AA-2DEC98C2F20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932555-FECA-4A8E-9481-AEEAF405099C}" type="pres">
      <dgm:prSet presAssocID="{7827CFEB-8298-4346-A8AA-2DEC98C2F20B}" presName="negativeSpace" presStyleCnt="0"/>
      <dgm:spPr/>
    </dgm:pt>
    <dgm:pt modelId="{5D87673E-C850-442C-AF5B-A2D6C3190836}" type="pres">
      <dgm:prSet presAssocID="{7827CFEB-8298-4346-A8AA-2DEC98C2F20B}" presName="childText" presStyleLbl="conFgAcc1" presStyleIdx="1" presStyleCnt="3">
        <dgm:presLayoutVars>
          <dgm:bulletEnabled val="1"/>
        </dgm:presLayoutVars>
      </dgm:prSet>
      <dgm:spPr/>
    </dgm:pt>
    <dgm:pt modelId="{4A1D08CE-C535-46D3-9890-87DFA9213CAC}" type="pres">
      <dgm:prSet presAssocID="{C5A876EE-02DA-4AF5-85CC-80F6076A17CB}" presName="spaceBetweenRectangles" presStyleCnt="0"/>
      <dgm:spPr/>
    </dgm:pt>
    <dgm:pt modelId="{E5B910BA-D5D7-41CA-B206-6F79DA144F03}" type="pres">
      <dgm:prSet presAssocID="{A54E7519-5545-4A53-9949-58261597BF7F}" presName="parentLin" presStyleCnt="0"/>
      <dgm:spPr/>
    </dgm:pt>
    <dgm:pt modelId="{24E4FD04-79BD-4470-98FB-F1DA4F79EC71}" type="pres">
      <dgm:prSet presAssocID="{A54E7519-5545-4A53-9949-58261597BF7F}" presName="parentLeftMargin" presStyleLbl="node1" presStyleIdx="1" presStyleCnt="3"/>
      <dgm:spPr/>
    </dgm:pt>
    <dgm:pt modelId="{FCE62502-6869-43A0-8C02-3C63FD77069F}" type="pres">
      <dgm:prSet presAssocID="{A54E7519-5545-4A53-9949-58261597BF7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45B6709-C513-49F6-B5CA-F4F7BBD67C92}" type="pres">
      <dgm:prSet presAssocID="{A54E7519-5545-4A53-9949-58261597BF7F}" presName="negativeSpace" presStyleCnt="0"/>
      <dgm:spPr/>
    </dgm:pt>
    <dgm:pt modelId="{1D40D7EC-F400-4123-8A62-89CC09D905DD}" type="pres">
      <dgm:prSet presAssocID="{A54E7519-5545-4A53-9949-58261597BF7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14B2925-D27E-4255-A609-5E5EB3EC6666}" type="presOf" srcId="{C696F26D-1857-48A6-800A-E49EBDA461E1}" destId="{636EED61-F297-43AE-ADE1-5965DD4A14E2}" srcOrd="0" destOrd="0" presId="urn:microsoft.com/office/officeart/2005/8/layout/list1"/>
    <dgm:cxn modelId="{E260B93F-9A38-4948-823B-A35CC86439CB}" srcId="{604530CC-78CE-4959-8F0E-C54AD2C262C2}" destId="{C696F26D-1857-48A6-800A-E49EBDA461E1}" srcOrd="0" destOrd="0" parTransId="{595DD1A6-A188-45A6-B55A-F042FC3E1F53}" sibTransId="{7D6E27E2-3394-4A29-8F6B-A9E98A0A2199}"/>
    <dgm:cxn modelId="{60355763-9337-4065-8057-9260A5F359E7}" type="presOf" srcId="{C696F26D-1857-48A6-800A-E49EBDA461E1}" destId="{6D2F14F8-89FE-48F9-90F9-EE4886429894}" srcOrd="1" destOrd="0" presId="urn:microsoft.com/office/officeart/2005/8/layout/list1"/>
    <dgm:cxn modelId="{211E0670-3DB1-4C1C-834C-844461018327}" type="presOf" srcId="{7827CFEB-8298-4346-A8AA-2DEC98C2F20B}" destId="{4F33DF12-11D1-4962-BB04-CCB872CD3710}" srcOrd="0" destOrd="0" presId="urn:microsoft.com/office/officeart/2005/8/layout/list1"/>
    <dgm:cxn modelId="{A0F30A7C-E180-4637-9EE3-EC4CE1F86D58}" srcId="{604530CC-78CE-4959-8F0E-C54AD2C262C2}" destId="{A54E7519-5545-4A53-9949-58261597BF7F}" srcOrd="2" destOrd="0" parTransId="{87341DC2-68D5-43B8-86E8-3A6197998798}" sibTransId="{7CB8CC7C-19C7-43FC-8272-8B728019A76D}"/>
    <dgm:cxn modelId="{73380D98-A988-4E2A-999A-012F59DD2FFE}" type="presOf" srcId="{A54E7519-5545-4A53-9949-58261597BF7F}" destId="{FCE62502-6869-43A0-8C02-3C63FD77069F}" srcOrd="1" destOrd="0" presId="urn:microsoft.com/office/officeart/2005/8/layout/list1"/>
    <dgm:cxn modelId="{5D3F18C3-9A1C-4402-9A80-8042A6A7099F}" type="presOf" srcId="{A54E7519-5545-4A53-9949-58261597BF7F}" destId="{24E4FD04-79BD-4470-98FB-F1DA4F79EC71}" srcOrd="0" destOrd="0" presId="urn:microsoft.com/office/officeart/2005/8/layout/list1"/>
    <dgm:cxn modelId="{F1CA7AC3-F1BC-48A3-A98D-38CDA98E116B}" type="presOf" srcId="{604530CC-78CE-4959-8F0E-C54AD2C262C2}" destId="{93879610-0D3D-4DA6-B7C2-F16B825EC35F}" srcOrd="0" destOrd="0" presId="urn:microsoft.com/office/officeart/2005/8/layout/list1"/>
    <dgm:cxn modelId="{E4DBC4E0-33D0-4C58-834F-9F5F49B26776}" srcId="{604530CC-78CE-4959-8F0E-C54AD2C262C2}" destId="{7827CFEB-8298-4346-A8AA-2DEC98C2F20B}" srcOrd="1" destOrd="0" parTransId="{07CAC352-DC8B-4ADE-B575-1CDE4F724D22}" sibTransId="{C5A876EE-02DA-4AF5-85CC-80F6076A17CB}"/>
    <dgm:cxn modelId="{16D63BED-B080-4618-8EC5-1BF95E08A0DB}" type="presOf" srcId="{7827CFEB-8298-4346-A8AA-2DEC98C2F20B}" destId="{8D16CBB2-4AFA-4FA5-A172-2FA55CAFD6B0}" srcOrd="1" destOrd="0" presId="urn:microsoft.com/office/officeart/2005/8/layout/list1"/>
    <dgm:cxn modelId="{BCAF2BCF-84D8-49C1-8D06-E6988692E9A2}" type="presParOf" srcId="{93879610-0D3D-4DA6-B7C2-F16B825EC35F}" destId="{9A818B48-10D7-49EB-B8A5-ACE5F98DEE01}" srcOrd="0" destOrd="0" presId="urn:microsoft.com/office/officeart/2005/8/layout/list1"/>
    <dgm:cxn modelId="{974801AF-D64F-4BC4-9ABC-D555927044EF}" type="presParOf" srcId="{9A818B48-10D7-49EB-B8A5-ACE5F98DEE01}" destId="{636EED61-F297-43AE-ADE1-5965DD4A14E2}" srcOrd="0" destOrd="0" presId="urn:microsoft.com/office/officeart/2005/8/layout/list1"/>
    <dgm:cxn modelId="{E85F3EF3-A03C-4CB8-AE09-37E9BD967DEC}" type="presParOf" srcId="{9A818B48-10D7-49EB-B8A5-ACE5F98DEE01}" destId="{6D2F14F8-89FE-48F9-90F9-EE4886429894}" srcOrd="1" destOrd="0" presId="urn:microsoft.com/office/officeart/2005/8/layout/list1"/>
    <dgm:cxn modelId="{7C3874FB-DFCB-4AFC-BBE5-EBA023FAD05F}" type="presParOf" srcId="{93879610-0D3D-4DA6-B7C2-F16B825EC35F}" destId="{BA53445E-1B8A-448A-AD9E-7C5F14079D74}" srcOrd="1" destOrd="0" presId="urn:microsoft.com/office/officeart/2005/8/layout/list1"/>
    <dgm:cxn modelId="{7C6AEDE9-05AC-4517-908B-399FA9748709}" type="presParOf" srcId="{93879610-0D3D-4DA6-B7C2-F16B825EC35F}" destId="{8E011C12-8AFC-4444-86C5-C6B5A03D2FEA}" srcOrd="2" destOrd="0" presId="urn:microsoft.com/office/officeart/2005/8/layout/list1"/>
    <dgm:cxn modelId="{21635962-8B88-4BE1-8071-18A6E13A03BC}" type="presParOf" srcId="{93879610-0D3D-4DA6-B7C2-F16B825EC35F}" destId="{605D3418-73D9-451C-97E5-F2D492DBDAC8}" srcOrd="3" destOrd="0" presId="urn:microsoft.com/office/officeart/2005/8/layout/list1"/>
    <dgm:cxn modelId="{EEBFA7CB-9839-4DD0-9AD2-E0A7C0CCE32F}" type="presParOf" srcId="{93879610-0D3D-4DA6-B7C2-F16B825EC35F}" destId="{D70E57F0-C86E-4AC5-9D2D-A8F6C51A9323}" srcOrd="4" destOrd="0" presId="urn:microsoft.com/office/officeart/2005/8/layout/list1"/>
    <dgm:cxn modelId="{EFD25181-B3F7-483A-92D4-C0153CF7EB87}" type="presParOf" srcId="{D70E57F0-C86E-4AC5-9D2D-A8F6C51A9323}" destId="{4F33DF12-11D1-4962-BB04-CCB872CD3710}" srcOrd="0" destOrd="0" presId="urn:microsoft.com/office/officeart/2005/8/layout/list1"/>
    <dgm:cxn modelId="{20FEFCF1-8FBE-4624-8B5A-C72B18D90FB5}" type="presParOf" srcId="{D70E57F0-C86E-4AC5-9D2D-A8F6C51A9323}" destId="{8D16CBB2-4AFA-4FA5-A172-2FA55CAFD6B0}" srcOrd="1" destOrd="0" presId="urn:microsoft.com/office/officeart/2005/8/layout/list1"/>
    <dgm:cxn modelId="{251F6F71-9B7B-4565-93D5-45218A462795}" type="presParOf" srcId="{93879610-0D3D-4DA6-B7C2-F16B825EC35F}" destId="{91932555-FECA-4A8E-9481-AEEAF405099C}" srcOrd="5" destOrd="0" presId="urn:microsoft.com/office/officeart/2005/8/layout/list1"/>
    <dgm:cxn modelId="{C5B22FFF-EE4F-4904-901E-615EF4D10DA8}" type="presParOf" srcId="{93879610-0D3D-4DA6-B7C2-F16B825EC35F}" destId="{5D87673E-C850-442C-AF5B-A2D6C3190836}" srcOrd="6" destOrd="0" presId="urn:microsoft.com/office/officeart/2005/8/layout/list1"/>
    <dgm:cxn modelId="{002265F2-96E0-4B18-AD7F-195B161C2F42}" type="presParOf" srcId="{93879610-0D3D-4DA6-B7C2-F16B825EC35F}" destId="{4A1D08CE-C535-46D3-9890-87DFA9213CAC}" srcOrd="7" destOrd="0" presId="urn:microsoft.com/office/officeart/2005/8/layout/list1"/>
    <dgm:cxn modelId="{6E6BFB9A-61C4-4DD5-A602-210F220320C2}" type="presParOf" srcId="{93879610-0D3D-4DA6-B7C2-F16B825EC35F}" destId="{E5B910BA-D5D7-41CA-B206-6F79DA144F03}" srcOrd="8" destOrd="0" presId="urn:microsoft.com/office/officeart/2005/8/layout/list1"/>
    <dgm:cxn modelId="{7E4D227D-7FFB-4C09-B37A-33F8EBD8E6B2}" type="presParOf" srcId="{E5B910BA-D5D7-41CA-B206-6F79DA144F03}" destId="{24E4FD04-79BD-4470-98FB-F1DA4F79EC71}" srcOrd="0" destOrd="0" presId="urn:microsoft.com/office/officeart/2005/8/layout/list1"/>
    <dgm:cxn modelId="{A7F45DDA-3908-4DAF-A88A-DDADAE779472}" type="presParOf" srcId="{E5B910BA-D5D7-41CA-B206-6F79DA144F03}" destId="{FCE62502-6869-43A0-8C02-3C63FD77069F}" srcOrd="1" destOrd="0" presId="urn:microsoft.com/office/officeart/2005/8/layout/list1"/>
    <dgm:cxn modelId="{32ED24C5-7A53-4ED9-90D8-9989182A3F61}" type="presParOf" srcId="{93879610-0D3D-4DA6-B7C2-F16B825EC35F}" destId="{A45B6709-C513-49F6-B5CA-F4F7BBD67C92}" srcOrd="9" destOrd="0" presId="urn:microsoft.com/office/officeart/2005/8/layout/list1"/>
    <dgm:cxn modelId="{1C08A586-EAC8-4C37-ADD5-C7D8821F9425}" type="presParOf" srcId="{93879610-0D3D-4DA6-B7C2-F16B825EC35F}" destId="{1D40D7EC-F400-4123-8A62-89CC09D905D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C005AF3-C483-4C40-8585-C5CF881CD49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E6AA5D-5660-4A8C-A296-410DEE7E0EA2}">
      <dgm:prSet/>
      <dgm:spPr/>
      <dgm:t>
        <a:bodyPr/>
        <a:lstStyle/>
        <a:p>
          <a:r>
            <a:rPr lang="ru-RU"/>
            <a:t>сухопутных войск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4C72B7D-8FBB-4A5D-A8C5-B2E42C600553}" type="parTrans" cxnId="{373904E6-C938-47D9-902F-6AE33C1ED503}">
      <dgm:prSet/>
      <dgm:spPr/>
      <dgm:t>
        <a:bodyPr/>
        <a:lstStyle/>
        <a:p>
          <a:endParaRPr lang="ru-RU"/>
        </a:p>
      </dgm:t>
    </dgm:pt>
    <dgm:pt modelId="{D982C67A-8A33-4FAB-863A-CDF7BE3A9655}" type="sibTrans" cxnId="{373904E6-C938-47D9-902F-6AE33C1ED503}">
      <dgm:prSet/>
      <dgm:spPr/>
      <dgm:t>
        <a:bodyPr/>
        <a:lstStyle/>
        <a:p>
          <a:endParaRPr lang="ru-RU"/>
        </a:p>
      </dgm:t>
    </dgm:pt>
    <dgm:pt modelId="{6D7708AB-E651-4C9A-B913-33CC20C6F439}">
      <dgm:prSet/>
      <dgm:spPr/>
      <dgm:t>
        <a:bodyPr/>
        <a:lstStyle/>
        <a:p>
          <a:r>
            <a:rPr lang="ru-RU" dirty="0"/>
            <a:t>военно-космических войск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1B56CA1-E651-4A01-B287-CD0ABCE1D2F9}" type="parTrans" cxnId="{1734E8A7-CC29-4A23-8B9A-0864EC764C49}">
      <dgm:prSet/>
      <dgm:spPr/>
      <dgm:t>
        <a:bodyPr/>
        <a:lstStyle/>
        <a:p>
          <a:endParaRPr lang="ru-RU"/>
        </a:p>
      </dgm:t>
    </dgm:pt>
    <dgm:pt modelId="{FFCB6AA8-7401-4DAE-9232-06527EC204F8}" type="sibTrans" cxnId="{1734E8A7-CC29-4A23-8B9A-0864EC764C49}">
      <dgm:prSet/>
      <dgm:spPr/>
      <dgm:t>
        <a:bodyPr/>
        <a:lstStyle/>
        <a:p>
          <a:endParaRPr lang="ru-RU"/>
        </a:p>
      </dgm:t>
    </dgm:pt>
    <dgm:pt modelId="{13465E9B-85B4-401B-AF5D-2F9BB4124541}">
      <dgm:prSet/>
      <dgm:spPr/>
      <dgm:t>
        <a:bodyPr/>
        <a:lstStyle/>
        <a:p>
          <a:r>
            <a:rPr lang="ru-RU" dirty="0"/>
            <a:t>лейтенанта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AB635977-7D4A-4A56-A54B-89D955654F9A}" type="parTrans" cxnId="{913890FD-B3EB-491D-AE7C-B4DA6221A4E0}">
      <dgm:prSet/>
      <dgm:spPr/>
      <dgm:t>
        <a:bodyPr/>
        <a:lstStyle/>
        <a:p>
          <a:endParaRPr lang="ru-RU"/>
        </a:p>
      </dgm:t>
    </dgm:pt>
    <dgm:pt modelId="{135561AB-5252-4F24-885A-58362323FD0A}" type="sibTrans" cxnId="{913890FD-B3EB-491D-AE7C-B4DA6221A4E0}">
      <dgm:prSet/>
      <dgm:spPr/>
      <dgm:t>
        <a:bodyPr/>
        <a:lstStyle/>
        <a:p>
          <a:endParaRPr lang="ru-RU"/>
        </a:p>
      </dgm:t>
    </dgm:pt>
    <dgm:pt modelId="{4C111FEB-86D4-4780-9EB1-3452A3E72FFD}" type="pres">
      <dgm:prSet presAssocID="{3C005AF3-C483-4C40-8585-C5CF881CD492}" presName="linear" presStyleCnt="0">
        <dgm:presLayoutVars>
          <dgm:dir/>
          <dgm:animLvl val="lvl"/>
          <dgm:resizeHandles val="exact"/>
        </dgm:presLayoutVars>
      </dgm:prSet>
      <dgm:spPr/>
    </dgm:pt>
    <dgm:pt modelId="{18774849-D1AB-44D8-ABF4-0D6F14B39CEF}" type="pres">
      <dgm:prSet presAssocID="{02E6AA5D-5660-4A8C-A296-410DEE7E0EA2}" presName="parentLin" presStyleCnt="0"/>
      <dgm:spPr/>
    </dgm:pt>
    <dgm:pt modelId="{058D9F6C-F81F-4028-A0B2-14ABE359B877}" type="pres">
      <dgm:prSet presAssocID="{02E6AA5D-5660-4A8C-A296-410DEE7E0EA2}" presName="parentLeftMargin" presStyleLbl="node1" presStyleIdx="0" presStyleCnt="3"/>
      <dgm:spPr/>
    </dgm:pt>
    <dgm:pt modelId="{2CFFE969-F67D-499F-BAA1-880A42555B8C}" type="pres">
      <dgm:prSet presAssocID="{02E6AA5D-5660-4A8C-A296-410DEE7E0EA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2811896-AA19-46AA-B144-E45247F54836}" type="pres">
      <dgm:prSet presAssocID="{02E6AA5D-5660-4A8C-A296-410DEE7E0EA2}" presName="negativeSpace" presStyleCnt="0"/>
      <dgm:spPr/>
    </dgm:pt>
    <dgm:pt modelId="{0B3562CF-19CB-4516-A97B-F27C2A977DC8}" type="pres">
      <dgm:prSet presAssocID="{02E6AA5D-5660-4A8C-A296-410DEE7E0EA2}" presName="childText" presStyleLbl="conFgAcc1" presStyleIdx="0" presStyleCnt="3">
        <dgm:presLayoutVars>
          <dgm:bulletEnabled val="1"/>
        </dgm:presLayoutVars>
      </dgm:prSet>
      <dgm:spPr/>
    </dgm:pt>
    <dgm:pt modelId="{EB1222A3-3E11-469C-8B55-1431D6866664}" type="pres">
      <dgm:prSet presAssocID="{D982C67A-8A33-4FAB-863A-CDF7BE3A9655}" presName="spaceBetweenRectangles" presStyleCnt="0"/>
      <dgm:spPr/>
    </dgm:pt>
    <dgm:pt modelId="{B6A12C20-B353-4633-BD2E-693D6D4AAA2F}" type="pres">
      <dgm:prSet presAssocID="{6D7708AB-E651-4C9A-B913-33CC20C6F439}" presName="parentLin" presStyleCnt="0"/>
      <dgm:spPr/>
    </dgm:pt>
    <dgm:pt modelId="{990B1FEC-EF20-442C-A5CA-7BFC6B84AC61}" type="pres">
      <dgm:prSet presAssocID="{6D7708AB-E651-4C9A-B913-33CC20C6F439}" presName="parentLeftMargin" presStyleLbl="node1" presStyleIdx="0" presStyleCnt="3"/>
      <dgm:spPr/>
    </dgm:pt>
    <dgm:pt modelId="{B8AC47C6-35FE-435F-8EC0-5A7ED991DE54}" type="pres">
      <dgm:prSet presAssocID="{6D7708AB-E651-4C9A-B913-33CC20C6F43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45ED5EF-4D3C-4F37-B3F7-30236681BA39}" type="pres">
      <dgm:prSet presAssocID="{6D7708AB-E651-4C9A-B913-33CC20C6F439}" presName="negativeSpace" presStyleCnt="0"/>
      <dgm:spPr/>
    </dgm:pt>
    <dgm:pt modelId="{2187DE84-86E7-46CD-8133-25BE55110088}" type="pres">
      <dgm:prSet presAssocID="{6D7708AB-E651-4C9A-B913-33CC20C6F439}" presName="childText" presStyleLbl="conFgAcc1" presStyleIdx="1" presStyleCnt="3">
        <dgm:presLayoutVars>
          <dgm:bulletEnabled val="1"/>
        </dgm:presLayoutVars>
      </dgm:prSet>
      <dgm:spPr/>
    </dgm:pt>
    <dgm:pt modelId="{B6E02482-2FA6-412B-8C6D-517B96C77DE7}" type="pres">
      <dgm:prSet presAssocID="{FFCB6AA8-7401-4DAE-9232-06527EC204F8}" presName="spaceBetweenRectangles" presStyleCnt="0"/>
      <dgm:spPr/>
    </dgm:pt>
    <dgm:pt modelId="{AF7E53A0-EC89-472F-BF9B-9743959C7924}" type="pres">
      <dgm:prSet presAssocID="{13465E9B-85B4-401B-AF5D-2F9BB4124541}" presName="parentLin" presStyleCnt="0"/>
      <dgm:spPr/>
    </dgm:pt>
    <dgm:pt modelId="{21A5D846-3B59-4E1C-AEBF-ACC83EA5590F}" type="pres">
      <dgm:prSet presAssocID="{13465E9B-85B4-401B-AF5D-2F9BB4124541}" presName="parentLeftMargin" presStyleLbl="node1" presStyleIdx="1" presStyleCnt="3"/>
      <dgm:spPr/>
    </dgm:pt>
    <dgm:pt modelId="{D004DDAE-1A95-4DE2-8518-EBCBD322CC87}" type="pres">
      <dgm:prSet presAssocID="{13465E9B-85B4-401B-AF5D-2F9BB4124541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6BEE389-CBD0-40B2-BBF1-CD940A0FADE0}" type="pres">
      <dgm:prSet presAssocID="{13465E9B-85B4-401B-AF5D-2F9BB4124541}" presName="negativeSpace" presStyleCnt="0"/>
      <dgm:spPr/>
    </dgm:pt>
    <dgm:pt modelId="{382FFE4F-946D-4453-9ABB-ECEEED083911}" type="pres">
      <dgm:prSet presAssocID="{13465E9B-85B4-401B-AF5D-2F9BB412454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0179D5D-5293-4C06-9AA6-4EC13A3D263B}" type="presOf" srcId="{3C005AF3-C483-4C40-8585-C5CF881CD492}" destId="{4C111FEB-86D4-4780-9EB1-3452A3E72FFD}" srcOrd="0" destOrd="0" presId="urn:microsoft.com/office/officeart/2005/8/layout/list1"/>
    <dgm:cxn modelId="{9979C79E-501A-413C-AF24-8442C3D773FC}" type="presOf" srcId="{13465E9B-85B4-401B-AF5D-2F9BB4124541}" destId="{21A5D846-3B59-4E1C-AEBF-ACC83EA5590F}" srcOrd="0" destOrd="0" presId="urn:microsoft.com/office/officeart/2005/8/layout/list1"/>
    <dgm:cxn modelId="{A07C7E9F-E401-400F-8410-F746566C0E93}" type="presOf" srcId="{6D7708AB-E651-4C9A-B913-33CC20C6F439}" destId="{990B1FEC-EF20-442C-A5CA-7BFC6B84AC61}" srcOrd="0" destOrd="0" presId="urn:microsoft.com/office/officeart/2005/8/layout/list1"/>
    <dgm:cxn modelId="{1734E8A7-CC29-4A23-8B9A-0864EC764C49}" srcId="{3C005AF3-C483-4C40-8585-C5CF881CD492}" destId="{6D7708AB-E651-4C9A-B913-33CC20C6F439}" srcOrd="1" destOrd="0" parTransId="{F1B56CA1-E651-4A01-B287-CD0ABCE1D2F9}" sibTransId="{FFCB6AA8-7401-4DAE-9232-06527EC204F8}"/>
    <dgm:cxn modelId="{B013EAB7-B5D4-4231-B2AC-CE2D780FE9B1}" type="presOf" srcId="{02E6AA5D-5660-4A8C-A296-410DEE7E0EA2}" destId="{058D9F6C-F81F-4028-A0B2-14ABE359B877}" srcOrd="0" destOrd="0" presId="urn:microsoft.com/office/officeart/2005/8/layout/list1"/>
    <dgm:cxn modelId="{188694C1-EDA7-46AB-8947-343185B93DA6}" type="presOf" srcId="{13465E9B-85B4-401B-AF5D-2F9BB4124541}" destId="{D004DDAE-1A95-4DE2-8518-EBCBD322CC87}" srcOrd="1" destOrd="0" presId="urn:microsoft.com/office/officeart/2005/8/layout/list1"/>
    <dgm:cxn modelId="{0FB461C3-4471-4CE4-93C3-99F8C4BE692F}" type="presOf" srcId="{6D7708AB-E651-4C9A-B913-33CC20C6F439}" destId="{B8AC47C6-35FE-435F-8EC0-5A7ED991DE54}" srcOrd="1" destOrd="0" presId="urn:microsoft.com/office/officeart/2005/8/layout/list1"/>
    <dgm:cxn modelId="{F4E2F5E2-A71A-4EBF-A8F7-A1283318830D}" type="presOf" srcId="{02E6AA5D-5660-4A8C-A296-410DEE7E0EA2}" destId="{2CFFE969-F67D-499F-BAA1-880A42555B8C}" srcOrd="1" destOrd="0" presId="urn:microsoft.com/office/officeart/2005/8/layout/list1"/>
    <dgm:cxn modelId="{373904E6-C938-47D9-902F-6AE33C1ED503}" srcId="{3C005AF3-C483-4C40-8585-C5CF881CD492}" destId="{02E6AA5D-5660-4A8C-A296-410DEE7E0EA2}" srcOrd="0" destOrd="0" parTransId="{94C72B7D-8FBB-4A5D-A8C5-B2E42C600553}" sibTransId="{D982C67A-8A33-4FAB-863A-CDF7BE3A9655}"/>
    <dgm:cxn modelId="{913890FD-B3EB-491D-AE7C-B4DA6221A4E0}" srcId="{3C005AF3-C483-4C40-8585-C5CF881CD492}" destId="{13465E9B-85B4-401B-AF5D-2F9BB4124541}" srcOrd="2" destOrd="0" parTransId="{AB635977-7D4A-4A56-A54B-89D955654F9A}" sibTransId="{135561AB-5252-4F24-885A-58362323FD0A}"/>
    <dgm:cxn modelId="{49D6B061-1078-468E-9309-03AF539E42C2}" type="presParOf" srcId="{4C111FEB-86D4-4780-9EB1-3452A3E72FFD}" destId="{18774849-D1AB-44D8-ABF4-0D6F14B39CEF}" srcOrd="0" destOrd="0" presId="urn:microsoft.com/office/officeart/2005/8/layout/list1"/>
    <dgm:cxn modelId="{7DBC6785-1FB9-4AB5-B9E8-449B32C09E8E}" type="presParOf" srcId="{18774849-D1AB-44D8-ABF4-0D6F14B39CEF}" destId="{058D9F6C-F81F-4028-A0B2-14ABE359B877}" srcOrd="0" destOrd="0" presId="urn:microsoft.com/office/officeart/2005/8/layout/list1"/>
    <dgm:cxn modelId="{FC445508-BF1A-4156-B815-A39B14771F65}" type="presParOf" srcId="{18774849-D1AB-44D8-ABF4-0D6F14B39CEF}" destId="{2CFFE969-F67D-499F-BAA1-880A42555B8C}" srcOrd="1" destOrd="0" presId="urn:microsoft.com/office/officeart/2005/8/layout/list1"/>
    <dgm:cxn modelId="{00E5E749-0917-4F8E-9FC8-597D2F00A858}" type="presParOf" srcId="{4C111FEB-86D4-4780-9EB1-3452A3E72FFD}" destId="{62811896-AA19-46AA-B144-E45247F54836}" srcOrd="1" destOrd="0" presId="urn:microsoft.com/office/officeart/2005/8/layout/list1"/>
    <dgm:cxn modelId="{564344AA-1BE8-4FBB-B4A3-44B58D39D42E}" type="presParOf" srcId="{4C111FEB-86D4-4780-9EB1-3452A3E72FFD}" destId="{0B3562CF-19CB-4516-A97B-F27C2A977DC8}" srcOrd="2" destOrd="0" presId="urn:microsoft.com/office/officeart/2005/8/layout/list1"/>
    <dgm:cxn modelId="{73BCE259-3160-4007-B275-0259B78B04AB}" type="presParOf" srcId="{4C111FEB-86D4-4780-9EB1-3452A3E72FFD}" destId="{EB1222A3-3E11-469C-8B55-1431D6866664}" srcOrd="3" destOrd="0" presId="urn:microsoft.com/office/officeart/2005/8/layout/list1"/>
    <dgm:cxn modelId="{58C0AD0B-F3AA-4B71-B07C-07F775366F45}" type="presParOf" srcId="{4C111FEB-86D4-4780-9EB1-3452A3E72FFD}" destId="{B6A12C20-B353-4633-BD2E-693D6D4AAA2F}" srcOrd="4" destOrd="0" presId="urn:microsoft.com/office/officeart/2005/8/layout/list1"/>
    <dgm:cxn modelId="{14DAA1AD-B1AE-4D74-B06E-5E3D14ED5DCA}" type="presParOf" srcId="{B6A12C20-B353-4633-BD2E-693D6D4AAA2F}" destId="{990B1FEC-EF20-442C-A5CA-7BFC6B84AC61}" srcOrd="0" destOrd="0" presId="urn:microsoft.com/office/officeart/2005/8/layout/list1"/>
    <dgm:cxn modelId="{7EB17CFB-730B-4002-B8C7-A838D8297669}" type="presParOf" srcId="{B6A12C20-B353-4633-BD2E-693D6D4AAA2F}" destId="{B8AC47C6-35FE-435F-8EC0-5A7ED991DE54}" srcOrd="1" destOrd="0" presId="urn:microsoft.com/office/officeart/2005/8/layout/list1"/>
    <dgm:cxn modelId="{0A60F11D-B98E-4BA6-A051-2D4728E43240}" type="presParOf" srcId="{4C111FEB-86D4-4780-9EB1-3452A3E72FFD}" destId="{345ED5EF-4D3C-4F37-B3F7-30236681BA39}" srcOrd="5" destOrd="0" presId="urn:microsoft.com/office/officeart/2005/8/layout/list1"/>
    <dgm:cxn modelId="{AD40DD2F-DB99-440A-B9E0-0A36AACDD4F0}" type="presParOf" srcId="{4C111FEB-86D4-4780-9EB1-3452A3E72FFD}" destId="{2187DE84-86E7-46CD-8133-25BE55110088}" srcOrd="6" destOrd="0" presId="urn:microsoft.com/office/officeart/2005/8/layout/list1"/>
    <dgm:cxn modelId="{7ED4A870-E431-41A0-BC45-16C6EB6659D5}" type="presParOf" srcId="{4C111FEB-86D4-4780-9EB1-3452A3E72FFD}" destId="{B6E02482-2FA6-412B-8C6D-517B96C77DE7}" srcOrd="7" destOrd="0" presId="urn:microsoft.com/office/officeart/2005/8/layout/list1"/>
    <dgm:cxn modelId="{450F8A7C-AC84-49E3-924D-B24F85E895F4}" type="presParOf" srcId="{4C111FEB-86D4-4780-9EB1-3452A3E72FFD}" destId="{AF7E53A0-EC89-472F-BF9B-9743959C7924}" srcOrd="8" destOrd="0" presId="urn:microsoft.com/office/officeart/2005/8/layout/list1"/>
    <dgm:cxn modelId="{7C0FAA52-8720-4D0D-959E-85B51D1E8051}" type="presParOf" srcId="{AF7E53A0-EC89-472F-BF9B-9743959C7924}" destId="{21A5D846-3B59-4E1C-AEBF-ACC83EA5590F}" srcOrd="0" destOrd="0" presId="urn:microsoft.com/office/officeart/2005/8/layout/list1"/>
    <dgm:cxn modelId="{51EA54A5-F542-45E6-A20E-836061700BE7}" type="presParOf" srcId="{AF7E53A0-EC89-472F-BF9B-9743959C7924}" destId="{D004DDAE-1A95-4DE2-8518-EBCBD322CC87}" srcOrd="1" destOrd="0" presId="urn:microsoft.com/office/officeart/2005/8/layout/list1"/>
    <dgm:cxn modelId="{E01FA948-510F-433B-A86F-9067E45A9CDD}" type="presParOf" srcId="{4C111FEB-86D4-4780-9EB1-3452A3E72FFD}" destId="{06BEE389-CBD0-40B2-BBF1-CD940A0FADE0}" srcOrd="9" destOrd="0" presId="urn:microsoft.com/office/officeart/2005/8/layout/list1"/>
    <dgm:cxn modelId="{013E47E9-A67A-4A30-9801-42D660301C3E}" type="presParOf" srcId="{4C111FEB-86D4-4780-9EB1-3452A3E72FFD}" destId="{382FFE4F-946D-4453-9ABB-ECEEED08391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C21E0C-CCF9-4170-BFEF-C2233A375580}" type="doc">
      <dgm:prSet loTypeId="urn:microsoft.com/office/officeart/2005/8/layout/list1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F8133EC-84F7-4523-ACDA-EB7FA32DC935}">
      <dgm:prSet/>
      <dgm:spPr/>
      <dgm:t>
        <a:bodyPr/>
        <a:lstStyle/>
        <a:p>
          <a:r>
            <a:rPr lang="ru-RU" dirty="0"/>
            <a:t>рядовой сухопутных войск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FBC7254-5BC8-4EDB-9194-BC9181894083}" type="parTrans" cxnId="{7FE4AB61-2124-482B-AFD2-948FF48E7D84}">
      <dgm:prSet/>
      <dgm:spPr/>
      <dgm:t>
        <a:bodyPr/>
        <a:lstStyle/>
        <a:p>
          <a:endParaRPr lang="ru-RU"/>
        </a:p>
      </dgm:t>
    </dgm:pt>
    <dgm:pt modelId="{06E4F5EA-2648-44CD-BF7B-73E4C0797492}" type="sibTrans" cxnId="{7FE4AB61-2124-482B-AFD2-948FF48E7D84}">
      <dgm:prSet/>
      <dgm:spPr/>
      <dgm:t>
        <a:bodyPr/>
        <a:lstStyle/>
        <a:p>
          <a:endParaRPr lang="ru-RU"/>
        </a:p>
      </dgm:t>
    </dgm:pt>
    <dgm:pt modelId="{C2919F7C-712F-485A-94C0-ACA5A2AC087B}">
      <dgm:prSet/>
      <dgm:spPr/>
      <dgm:t>
        <a:bodyPr/>
        <a:lstStyle/>
        <a:p>
          <a:r>
            <a:rPr lang="ru-RU"/>
            <a:t>моряк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84E11D4-91FD-40E5-BD1D-2A746E06C230}" type="parTrans" cxnId="{232B8D0F-2201-4BAF-8E2D-75317FE10860}">
      <dgm:prSet/>
      <dgm:spPr/>
      <dgm:t>
        <a:bodyPr/>
        <a:lstStyle/>
        <a:p>
          <a:endParaRPr lang="ru-RU"/>
        </a:p>
      </dgm:t>
    </dgm:pt>
    <dgm:pt modelId="{DCB4AE53-F9B1-47DF-B731-30BF7E4BA581}" type="sibTrans" cxnId="{232B8D0F-2201-4BAF-8E2D-75317FE10860}">
      <dgm:prSet/>
      <dgm:spPr/>
      <dgm:t>
        <a:bodyPr/>
        <a:lstStyle/>
        <a:p>
          <a:endParaRPr lang="ru-RU"/>
        </a:p>
      </dgm:t>
    </dgm:pt>
    <dgm:pt modelId="{841EC20C-C3AD-4215-8BC3-135FCD173E3B}">
      <dgm:prSet/>
      <dgm:spPr/>
      <dgm:t>
        <a:bodyPr/>
        <a:lstStyle/>
        <a:p>
          <a:r>
            <a:rPr lang="ru-RU"/>
            <a:t>рядовой ВДВ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89DE348-9629-4009-A11D-385B5B491089}" type="parTrans" cxnId="{E2A42FDD-CA8B-4538-AF89-78A51137F12F}">
      <dgm:prSet/>
      <dgm:spPr/>
      <dgm:t>
        <a:bodyPr/>
        <a:lstStyle/>
        <a:p>
          <a:endParaRPr lang="ru-RU"/>
        </a:p>
      </dgm:t>
    </dgm:pt>
    <dgm:pt modelId="{DEBBA09C-F57C-471C-A439-4B00FAC86C61}" type="sibTrans" cxnId="{E2A42FDD-CA8B-4538-AF89-78A51137F12F}">
      <dgm:prSet/>
      <dgm:spPr/>
      <dgm:t>
        <a:bodyPr/>
        <a:lstStyle/>
        <a:p>
          <a:endParaRPr lang="ru-RU"/>
        </a:p>
      </dgm:t>
    </dgm:pt>
    <dgm:pt modelId="{B41ACF3C-199C-4820-B74E-8080C5B3FA75}" type="pres">
      <dgm:prSet presAssocID="{B8C21E0C-CCF9-4170-BFEF-C2233A375580}" presName="linear" presStyleCnt="0">
        <dgm:presLayoutVars>
          <dgm:dir/>
          <dgm:animLvl val="lvl"/>
          <dgm:resizeHandles val="exact"/>
        </dgm:presLayoutVars>
      </dgm:prSet>
      <dgm:spPr/>
    </dgm:pt>
    <dgm:pt modelId="{E858CF5E-C801-4589-8204-12CBDA1F0CB3}" type="pres">
      <dgm:prSet presAssocID="{1F8133EC-84F7-4523-ACDA-EB7FA32DC935}" presName="parentLin" presStyleCnt="0"/>
      <dgm:spPr/>
    </dgm:pt>
    <dgm:pt modelId="{0F847944-7902-4C0A-BA44-11494B8B8E16}" type="pres">
      <dgm:prSet presAssocID="{1F8133EC-84F7-4523-ACDA-EB7FA32DC935}" presName="parentLeftMargin" presStyleLbl="node1" presStyleIdx="0" presStyleCnt="3"/>
      <dgm:spPr/>
    </dgm:pt>
    <dgm:pt modelId="{F6BD7AA0-3114-4B86-9344-0AA45256E599}" type="pres">
      <dgm:prSet presAssocID="{1F8133EC-84F7-4523-ACDA-EB7FA32DC9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F28CD5A-5A4A-42C2-851F-907A0EF80D3B}" type="pres">
      <dgm:prSet presAssocID="{1F8133EC-84F7-4523-ACDA-EB7FA32DC935}" presName="negativeSpace" presStyleCnt="0"/>
      <dgm:spPr/>
    </dgm:pt>
    <dgm:pt modelId="{1409F3FB-F162-4DDE-AC87-7593CC13CE1D}" type="pres">
      <dgm:prSet presAssocID="{1F8133EC-84F7-4523-ACDA-EB7FA32DC935}" presName="childText" presStyleLbl="conFgAcc1" presStyleIdx="0" presStyleCnt="3">
        <dgm:presLayoutVars>
          <dgm:bulletEnabled val="1"/>
        </dgm:presLayoutVars>
      </dgm:prSet>
      <dgm:spPr/>
    </dgm:pt>
    <dgm:pt modelId="{0E53CA26-68EC-4BF6-B87A-AB6FC3E97209}" type="pres">
      <dgm:prSet presAssocID="{06E4F5EA-2648-44CD-BF7B-73E4C0797492}" presName="spaceBetweenRectangles" presStyleCnt="0"/>
      <dgm:spPr/>
    </dgm:pt>
    <dgm:pt modelId="{235B33A7-C6DC-4618-95D2-7D4F7EF3211B}" type="pres">
      <dgm:prSet presAssocID="{C2919F7C-712F-485A-94C0-ACA5A2AC087B}" presName="parentLin" presStyleCnt="0"/>
      <dgm:spPr/>
    </dgm:pt>
    <dgm:pt modelId="{B64FE8AB-715E-4C14-A44F-F819414EAA1F}" type="pres">
      <dgm:prSet presAssocID="{C2919F7C-712F-485A-94C0-ACA5A2AC087B}" presName="parentLeftMargin" presStyleLbl="node1" presStyleIdx="0" presStyleCnt="3"/>
      <dgm:spPr/>
    </dgm:pt>
    <dgm:pt modelId="{C1C701A6-8C97-4E33-BDF4-3893A4FFFC6E}" type="pres">
      <dgm:prSet presAssocID="{C2919F7C-712F-485A-94C0-ACA5A2AC087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D3C36BF-E035-4551-AE8C-A2B8B7377F14}" type="pres">
      <dgm:prSet presAssocID="{C2919F7C-712F-485A-94C0-ACA5A2AC087B}" presName="negativeSpace" presStyleCnt="0"/>
      <dgm:spPr/>
    </dgm:pt>
    <dgm:pt modelId="{5134C8B6-F09E-49E3-B506-69F70A1B9276}" type="pres">
      <dgm:prSet presAssocID="{C2919F7C-712F-485A-94C0-ACA5A2AC087B}" presName="childText" presStyleLbl="conFgAcc1" presStyleIdx="1" presStyleCnt="3">
        <dgm:presLayoutVars>
          <dgm:bulletEnabled val="1"/>
        </dgm:presLayoutVars>
      </dgm:prSet>
      <dgm:spPr/>
    </dgm:pt>
    <dgm:pt modelId="{8427751E-095A-476D-8670-50E2E79AD391}" type="pres">
      <dgm:prSet presAssocID="{DCB4AE53-F9B1-47DF-B731-30BF7E4BA581}" presName="spaceBetweenRectangles" presStyleCnt="0"/>
      <dgm:spPr/>
    </dgm:pt>
    <dgm:pt modelId="{DF9BC7C8-E9BF-43CF-A1EB-8AE082E834F1}" type="pres">
      <dgm:prSet presAssocID="{841EC20C-C3AD-4215-8BC3-135FCD173E3B}" presName="parentLin" presStyleCnt="0"/>
      <dgm:spPr/>
    </dgm:pt>
    <dgm:pt modelId="{1C5AF3B1-45B8-4448-92FA-7B5453BB273A}" type="pres">
      <dgm:prSet presAssocID="{841EC20C-C3AD-4215-8BC3-135FCD173E3B}" presName="parentLeftMargin" presStyleLbl="node1" presStyleIdx="1" presStyleCnt="3"/>
      <dgm:spPr/>
    </dgm:pt>
    <dgm:pt modelId="{157AE25C-1E4A-44E3-991F-660439FFF2EE}" type="pres">
      <dgm:prSet presAssocID="{841EC20C-C3AD-4215-8BC3-135FCD173E3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050CF18B-D374-4FAA-8127-B1C0D01BBFA4}" type="pres">
      <dgm:prSet presAssocID="{841EC20C-C3AD-4215-8BC3-135FCD173E3B}" presName="negativeSpace" presStyleCnt="0"/>
      <dgm:spPr/>
    </dgm:pt>
    <dgm:pt modelId="{20B59E15-560C-4870-8787-70E851C56E87}" type="pres">
      <dgm:prSet presAssocID="{841EC20C-C3AD-4215-8BC3-135FCD173E3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E942801-DDAA-48F1-B6AA-99CD2FC03AD6}" type="presOf" srcId="{841EC20C-C3AD-4215-8BC3-135FCD173E3B}" destId="{1C5AF3B1-45B8-4448-92FA-7B5453BB273A}" srcOrd="0" destOrd="0" presId="urn:microsoft.com/office/officeart/2005/8/layout/list1"/>
    <dgm:cxn modelId="{E0C2F30E-BB80-4FE2-90C0-817DA597D6F3}" type="presOf" srcId="{1F8133EC-84F7-4523-ACDA-EB7FA32DC935}" destId="{0F847944-7902-4C0A-BA44-11494B8B8E16}" srcOrd="0" destOrd="0" presId="urn:microsoft.com/office/officeart/2005/8/layout/list1"/>
    <dgm:cxn modelId="{232B8D0F-2201-4BAF-8E2D-75317FE10860}" srcId="{B8C21E0C-CCF9-4170-BFEF-C2233A375580}" destId="{C2919F7C-712F-485A-94C0-ACA5A2AC087B}" srcOrd="1" destOrd="0" parTransId="{E84E11D4-91FD-40E5-BD1D-2A746E06C230}" sibTransId="{DCB4AE53-F9B1-47DF-B731-30BF7E4BA581}"/>
    <dgm:cxn modelId="{3E5ADB1A-3F4A-4747-A30C-67F916BCA695}" type="presOf" srcId="{1F8133EC-84F7-4523-ACDA-EB7FA32DC935}" destId="{F6BD7AA0-3114-4B86-9344-0AA45256E599}" srcOrd="1" destOrd="0" presId="urn:microsoft.com/office/officeart/2005/8/layout/list1"/>
    <dgm:cxn modelId="{7FE4AB61-2124-482B-AFD2-948FF48E7D84}" srcId="{B8C21E0C-CCF9-4170-BFEF-C2233A375580}" destId="{1F8133EC-84F7-4523-ACDA-EB7FA32DC935}" srcOrd="0" destOrd="0" parTransId="{6FBC7254-5BC8-4EDB-9194-BC9181894083}" sibTransId="{06E4F5EA-2648-44CD-BF7B-73E4C0797492}"/>
    <dgm:cxn modelId="{C5B7858D-2CF9-42D3-A265-0D06E01E20EA}" type="presOf" srcId="{C2919F7C-712F-485A-94C0-ACA5A2AC087B}" destId="{C1C701A6-8C97-4E33-BDF4-3893A4FFFC6E}" srcOrd="1" destOrd="0" presId="urn:microsoft.com/office/officeart/2005/8/layout/list1"/>
    <dgm:cxn modelId="{3015AA90-B907-4E00-BD42-8E8878088446}" type="presOf" srcId="{841EC20C-C3AD-4215-8BC3-135FCD173E3B}" destId="{157AE25C-1E4A-44E3-991F-660439FFF2EE}" srcOrd="1" destOrd="0" presId="urn:microsoft.com/office/officeart/2005/8/layout/list1"/>
    <dgm:cxn modelId="{F5FADCDA-2AD4-4424-ACC2-B1F604EB81EC}" type="presOf" srcId="{C2919F7C-712F-485A-94C0-ACA5A2AC087B}" destId="{B64FE8AB-715E-4C14-A44F-F819414EAA1F}" srcOrd="0" destOrd="0" presId="urn:microsoft.com/office/officeart/2005/8/layout/list1"/>
    <dgm:cxn modelId="{E2A42FDD-CA8B-4538-AF89-78A51137F12F}" srcId="{B8C21E0C-CCF9-4170-BFEF-C2233A375580}" destId="{841EC20C-C3AD-4215-8BC3-135FCD173E3B}" srcOrd="2" destOrd="0" parTransId="{189DE348-9629-4009-A11D-385B5B491089}" sibTransId="{DEBBA09C-F57C-471C-A439-4B00FAC86C61}"/>
    <dgm:cxn modelId="{596FD4F6-C723-428C-925B-70158AC7E788}" type="presOf" srcId="{B8C21E0C-CCF9-4170-BFEF-C2233A375580}" destId="{B41ACF3C-199C-4820-B74E-8080C5B3FA75}" srcOrd="0" destOrd="0" presId="urn:microsoft.com/office/officeart/2005/8/layout/list1"/>
    <dgm:cxn modelId="{FBEB4561-849C-4FEB-B854-E7977B8F85CD}" type="presParOf" srcId="{B41ACF3C-199C-4820-B74E-8080C5B3FA75}" destId="{E858CF5E-C801-4589-8204-12CBDA1F0CB3}" srcOrd="0" destOrd="0" presId="urn:microsoft.com/office/officeart/2005/8/layout/list1"/>
    <dgm:cxn modelId="{D718E2AE-1435-4C4B-BF47-79DB612CDF34}" type="presParOf" srcId="{E858CF5E-C801-4589-8204-12CBDA1F0CB3}" destId="{0F847944-7902-4C0A-BA44-11494B8B8E16}" srcOrd="0" destOrd="0" presId="urn:microsoft.com/office/officeart/2005/8/layout/list1"/>
    <dgm:cxn modelId="{32FF57A3-A7DC-4D32-B2EB-0E00F2B93317}" type="presParOf" srcId="{E858CF5E-C801-4589-8204-12CBDA1F0CB3}" destId="{F6BD7AA0-3114-4B86-9344-0AA45256E599}" srcOrd="1" destOrd="0" presId="urn:microsoft.com/office/officeart/2005/8/layout/list1"/>
    <dgm:cxn modelId="{76801410-A06E-4940-9E51-8B46CD5C70BC}" type="presParOf" srcId="{B41ACF3C-199C-4820-B74E-8080C5B3FA75}" destId="{DF28CD5A-5A4A-42C2-851F-907A0EF80D3B}" srcOrd="1" destOrd="0" presId="urn:microsoft.com/office/officeart/2005/8/layout/list1"/>
    <dgm:cxn modelId="{0989DF86-4966-4FC0-BFCF-82061ED8D969}" type="presParOf" srcId="{B41ACF3C-199C-4820-B74E-8080C5B3FA75}" destId="{1409F3FB-F162-4DDE-AC87-7593CC13CE1D}" srcOrd="2" destOrd="0" presId="urn:microsoft.com/office/officeart/2005/8/layout/list1"/>
    <dgm:cxn modelId="{C7A8734F-3303-449D-B380-A2039ED373B3}" type="presParOf" srcId="{B41ACF3C-199C-4820-B74E-8080C5B3FA75}" destId="{0E53CA26-68EC-4BF6-B87A-AB6FC3E97209}" srcOrd="3" destOrd="0" presId="urn:microsoft.com/office/officeart/2005/8/layout/list1"/>
    <dgm:cxn modelId="{984A1A5A-34F6-4B0D-A1CA-7C6B7B2A56A3}" type="presParOf" srcId="{B41ACF3C-199C-4820-B74E-8080C5B3FA75}" destId="{235B33A7-C6DC-4618-95D2-7D4F7EF3211B}" srcOrd="4" destOrd="0" presId="urn:microsoft.com/office/officeart/2005/8/layout/list1"/>
    <dgm:cxn modelId="{BD040D8F-9F3D-40EE-805E-7570A2332E3E}" type="presParOf" srcId="{235B33A7-C6DC-4618-95D2-7D4F7EF3211B}" destId="{B64FE8AB-715E-4C14-A44F-F819414EAA1F}" srcOrd="0" destOrd="0" presId="urn:microsoft.com/office/officeart/2005/8/layout/list1"/>
    <dgm:cxn modelId="{A999ACF9-D742-435F-BF74-DC89F21CBC50}" type="presParOf" srcId="{235B33A7-C6DC-4618-95D2-7D4F7EF3211B}" destId="{C1C701A6-8C97-4E33-BDF4-3893A4FFFC6E}" srcOrd="1" destOrd="0" presId="urn:microsoft.com/office/officeart/2005/8/layout/list1"/>
    <dgm:cxn modelId="{376104C8-B61B-4325-B532-DA0A251404B1}" type="presParOf" srcId="{B41ACF3C-199C-4820-B74E-8080C5B3FA75}" destId="{1D3C36BF-E035-4551-AE8C-A2B8B7377F14}" srcOrd="5" destOrd="0" presId="urn:microsoft.com/office/officeart/2005/8/layout/list1"/>
    <dgm:cxn modelId="{0E143E85-BC3E-4854-B510-F10BB2833DE0}" type="presParOf" srcId="{B41ACF3C-199C-4820-B74E-8080C5B3FA75}" destId="{5134C8B6-F09E-49E3-B506-69F70A1B9276}" srcOrd="6" destOrd="0" presId="urn:microsoft.com/office/officeart/2005/8/layout/list1"/>
    <dgm:cxn modelId="{37F52E72-72AE-4961-AE3A-B3F2FF2AA82B}" type="presParOf" srcId="{B41ACF3C-199C-4820-B74E-8080C5B3FA75}" destId="{8427751E-095A-476D-8670-50E2E79AD391}" srcOrd="7" destOrd="0" presId="urn:microsoft.com/office/officeart/2005/8/layout/list1"/>
    <dgm:cxn modelId="{97B3357C-81D3-4E54-BCEE-59089DB43E01}" type="presParOf" srcId="{B41ACF3C-199C-4820-B74E-8080C5B3FA75}" destId="{DF9BC7C8-E9BF-43CF-A1EB-8AE082E834F1}" srcOrd="8" destOrd="0" presId="urn:microsoft.com/office/officeart/2005/8/layout/list1"/>
    <dgm:cxn modelId="{EBA7F280-7775-47DF-B22C-582A0C0F7BB9}" type="presParOf" srcId="{DF9BC7C8-E9BF-43CF-A1EB-8AE082E834F1}" destId="{1C5AF3B1-45B8-4448-92FA-7B5453BB273A}" srcOrd="0" destOrd="0" presId="urn:microsoft.com/office/officeart/2005/8/layout/list1"/>
    <dgm:cxn modelId="{A951FCA6-1DC0-496B-80F8-558FD6E75B96}" type="presParOf" srcId="{DF9BC7C8-E9BF-43CF-A1EB-8AE082E834F1}" destId="{157AE25C-1E4A-44E3-991F-660439FFF2EE}" srcOrd="1" destOrd="0" presId="urn:microsoft.com/office/officeart/2005/8/layout/list1"/>
    <dgm:cxn modelId="{147B18C3-3C42-47C5-9022-C9DE9753C5B6}" type="presParOf" srcId="{B41ACF3C-199C-4820-B74E-8080C5B3FA75}" destId="{050CF18B-D374-4FAA-8127-B1C0D01BBFA4}" srcOrd="9" destOrd="0" presId="urn:microsoft.com/office/officeart/2005/8/layout/list1"/>
    <dgm:cxn modelId="{DDB4F6EA-6834-4684-AD4C-3FAF0ECE72E5}" type="presParOf" srcId="{B41ACF3C-199C-4820-B74E-8080C5B3FA75}" destId="{20B59E15-560C-4870-8787-70E851C56E8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28738C3-7F23-475A-8203-1DB1C33E6049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65C050FB-1B6C-4623-9E79-80EBB0B490B2}">
      <dgm:prSet/>
      <dgm:spPr/>
      <dgm:t>
        <a:bodyPr/>
        <a:lstStyle/>
        <a:p>
          <a:r>
            <a:rPr lang="ru-RU"/>
            <a:t>«Карло»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78A0EC9-A840-4F29-BEE3-21D9C967A9F1}" type="parTrans" cxnId="{2A269DD5-C9C1-4B3E-BE30-0BF0162A26EB}">
      <dgm:prSet/>
      <dgm:spPr/>
      <dgm:t>
        <a:bodyPr/>
        <a:lstStyle/>
        <a:p>
          <a:endParaRPr lang="ru-RU"/>
        </a:p>
      </dgm:t>
    </dgm:pt>
    <dgm:pt modelId="{35865816-9ED8-4CB7-92D2-37A00F9E8246}" type="sibTrans" cxnId="{2A269DD5-C9C1-4B3E-BE30-0BF0162A26EB}">
      <dgm:prSet/>
      <dgm:spPr/>
      <dgm:t>
        <a:bodyPr/>
        <a:lstStyle/>
        <a:p>
          <a:endParaRPr lang="ru-RU"/>
        </a:p>
      </dgm:t>
    </dgm:pt>
    <dgm:pt modelId="{0C3EDA6E-51AD-4C02-8706-0E0CD0824D92}">
      <dgm:prSet/>
      <dgm:spPr/>
      <dgm:t>
        <a:bodyPr/>
        <a:lstStyle/>
        <a:p>
          <a:r>
            <a:rPr lang="ru-RU"/>
            <a:t>«Горыныч»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7E195FD-5570-49A7-AB64-A3DAD3FE7AC7}" type="parTrans" cxnId="{CFE1230B-73A6-48BB-A965-43541BD79A33}">
      <dgm:prSet/>
      <dgm:spPr/>
      <dgm:t>
        <a:bodyPr/>
        <a:lstStyle/>
        <a:p>
          <a:endParaRPr lang="ru-RU"/>
        </a:p>
      </dgm:t>
    </dgm:pt>
    <dgm:pt modelId="{661BC570-FD50-450F-BFF1-0728C9117834}" type="sibTrans" cxnId="{CFE1230B-73A6-48BB-A965-43541BD79A33}">
      <dgm:prSet/>
      <dgm:spPr/>
      <dgm:t>
        <a:bodyPr/>
        <a:lstStyle/>
        <a:p>
          <a:endParaRPr lang="ru-RU"/>
        </a:p>
      </dgm:t>
    </dgm:pt>
    <dgm:pt modelId="{90B1194C-3B67-4A86-9FD3-9F885831EF8E}">
      <dgm:prSet/>
      <dgm:spPr/>
      <dgm:t>
        <a:bodyPr/>
        <a:lstStyle/>
        <a:p>
          <a:r>
            <a:rPr lang="ru-RU"/>
            <a:t>«Буратино»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6D05B0F-9067-472A-B1B5-C80341DBC87E}" type="parTrans" cxnId="{46129466-7F15-4482-B684-01F05043C3D6}">
      <dgm:prSet/>
      <dgm:spPr/>
      <dgm:t>
        <a:bodyPr/>
        <a:lstStyle/>
        <a:p>
          <a:endParaRPr lang="ru-RU"/>
        </a:p>
      </dgm:t>
    </dgm:pt>
    <dgm:pt modelId="{8B057605-2BF4-4B7C-BDBE-528986F86E56}" type="sibTrans" cxnId="{46129466-7F15-4482-B684-01F05043C3D6}">
      <dgm:prSet/>
      <dgm:spPr/>
      <dgm:t>
        <a:bodyPr/>
        <a:lstStyle/>
        <a:p>
          <a:endParaRPr lang="ru-RU"/>
        </a:p>
      </dgm:t>
    </dgm:pt>
    <dgm:pt modelId="{26B7DAC5-9ACC-46FE-A3BC-1714F94EEB8A}" type="pres">
      <dgm:prSet presAssocID="{628738C3-7F23-475A-8203-1DB1C33E6049}" presName="linear" presStyleCnt="0">
        <dgm:presLayoutVars>
          <dgm:dir/>
          <dgm:animLvl val="lvl"/>
          <dgm:resizeHandles val="exact"/>
        </dgm:presLayoutVars>
      </dgm:prSet>
      <dgm:spPr/>
    </dgm:pt>
    <dgm:pt modelId="{098DA826-4372-4AEA-AF79-719E8081DB53}" type="pres">
      <dgm:prSet presAssocID="{65C050FB-1B6C-4623-9E79-80EBB0B490B2}" presName="parentLin" presStyleCnt="0"/>
      <dgm:spPr/>
    </dgm:pt>
    <dgm:pt modelId="{6A33A13C-AE01-4C2F-B945-C25611E351F7}" type="pres">
      <dgm:prSet presAssocID="{65C050FB-1B6C-4623-9E79-80EBB0B490B2}" presName="parentLeftMargin" presStyleLbl="node1" presStyleIdx="0" presStyleCnt="3"/>
      <dgm:spPr/>
    </dgm:pt>
    <dgm:pt modelId="{E8E855E4-0176-4B8E-BC94-B4F1F9A98393}" type="pres">
      <dgm:prSet presAssocID="{65C050FB-1B6C-4623-9E79-80EBB0B490B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5776EC-42F9-4F3E-8A4F-AB70141A7A49}" type="pres">
      <dgm:prSet presAssocID="{65C050FB-1B6C-4623-9E79-80EBB0B490B2}" presName="negativeSpace" presStyleCnt="0"/>
      <dgm:spPr/>
    </dgm:pt>
    <dgm:pt modelId="{E0CBE596-42C6-4303-9205-94CDF39C31C5}" type="pres">
      <dgm:prSet presAssocID="{65C050FB-1B6C-4623-9E79-80EBB0B490B2}" presName="childText" presStyleLbl="conFgAcc1" presStyleIdx="0" presStyleCnt="3">
        <dgm:presLayoutVars>
          <dgm:bulletEnabled val="1"/>
        </dgm:presLayoutVars>
      </dgm:prSet>
      <dgm:spPr/>
    </dgm:pt>
    <dgm:pt modelId="{F84ACB07-68E1-41E0-9931-A5643B421AE0}" type="pres">
      <dgm:prSet presAssocID="{35865816-9ED8-4CB7-92D2-37A00F9E8246}" presName="spaceBetweenRectangles" presStyleCnt="0"/>
      <dgm:spPr/>
    </dgm:pt>
    <dgm:pt modelId="{98F67150-5635-49BC-A19C-E9EE590E1F6B}" type="pres">
      <dgm:prSet presAssocID="{0C3EDA6E-51AD-4C02-8706-0E0CD0824D92}" presName="parentLin" presStyleCnt="0"/>
      <dgm:spPr/>
    </dgm:pt>
    <dgm:pt modelId="{64F263C8-F0C0-401D-A8BE-5C76AD2720DF}" type="pres">
      <dgm:prSet presAssocID="{0C3EDA6E-51AD-4C02-8706-0E0CD0824D92}" presName="parentLeftMargin" presStyleLbl="node1" presStyleIdx="0" presStyleCnt="3"/>
      <dgm:spPr/>
    </dgm:pt>
    <dgm:pt modelId="{C08A7F3E-55D5-4FAE-8DFB-62FEF2BA335D}" type="pres">
      <dgm:prSet presAssocID="{0C3EDA6E-51AD-4C02-8706-0E0CD0824D9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A6EFAB3-77AA-4D16-8678-A1958D981B59}" type="pres">
      <dgm:prSet presAssocID="{0C3EDA6E-51AD-4C02-8706-0E0CD0824D92}" presName="negativeSpace" presStyleCnt="0"/>
      <dgm:spPr/>
    </dgm:pt>
    <dgm:pt modelId="{8AA5276E-4D18-455F-9B09-05378406AC13}" type="pres">
      <dgm:prSet presAssocID="{0C3EDA6E-51AD-4C02-8706-0E0CD0824D92}" presName="childText" presStyleLbl="conFgAcc1" presStyleIdx="1" presStyleCnt="3">
        <dgm:presLayoutVars>
          <dgm:bulletEnabled val="1"/>
        </dgm:presLayoutVars>
      </dgm:prSet>
      <dgm:spPr/>
    </dgm:pt>
    <dgm:pt modelId="{FC0F62C8-1DEE-444C-89B2-0C4278E57432}" type="pres">
      <dgm:prSet presAssocID="{661BC570-FD50-450F-BFF1-0728C9117834}" presName="spaceBetweenRectangles" presStyleCnt="0"/>
      <dgm:spPr/>
    </dgm:pt>
    <dgm:pt modelId="{28045450-AFED-4DE0-9C91-DE52F8093C8A}" type="pres">
      <dgm:prSet presAssocID="{90B1194C-3B67-4A86-9FD3-9F885831EF8E}" presName="parentLin" presStyleCnt="0"/>
      <dgm:spPr/>
    </dgm:pt>
    <dgm:pt modelId="{46626877-690D-472B-B945-03E1043EDEFB}" type="pres">
      <dgm:prSet presAssocID="{90B1194C-3B67-4A86-9FD3-9F885831EF8E}" presName="parentLeftMargin" presStyleLbl="node1" presStyleIdx="1" presStyleCnt="3"/>
      <dgm:spPr/>
    </dgm:pt>
    <dgm:pt modelId="{6AD3BE68-C6DB-4C74-9D2F-1C75FB80182E}" type="pres">
      <dgm:prSet presAssocID="{90B1194C-3B67-4A86-9FD3-9F885831EF8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8C0F865-29B9-415F-8BB2-015389F533D1}" type="pres">
      <dgm:prSet presAssocID="{90B1194C-3B67-4A86-9FD3-9F885831EF8E}" presName="negativeSpace" presStyleCnt="0"/>
      <dgm:spPr/>
    </dgm:pt>
    <dgm:pt modelId="{FDD80DBD-AF41-4509-BAB8-CA15E74DAABE}" type="pres">
      <dgm:prSet presAssocID="{90B1194C-3B67-4A86-9FD3-9F885831EF8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FE1230B-73A6-48BB-A965-43541BD79A33}" srcId="{628738C3-7F23-475A-8203-1DB1C33E6049}" destId="{0C3EDA6E-51AD-4C02-8706-0E0CD0824D92}" srcOrd="1" destOrd="0" parTransId="{17E195FD-5570-49A7-AB64-A3DAD3FE7AC7}" sibTransId="{661BC570-FD50-450F-BFF1-0728C9117834}"/>
    <dgm:cxn modelId="{0EC2BD43-4281-4D0C-966E-BC010E0299EB}" type="presOf" srcId="{628738C3-7F23-475A-8203-1DB1C33E6049}" destId="{26B7DAC5-9ACC-46FE-A3BC-1714F94EEB8A}" srcOrd="0" destOrd="0" presId="urn:microsoft.com/office/officeart/2005/8/layout/list1"/>
    <dgm:cxn modelId="{46129466-7F15-4482-B684-01F05043C3D6}" srcId="{628738C3-7F23-475A-8203-1DB1C33E6049}" destId="{90B1194C-3B67-4A86-9FD3-9F885831EF8E}" srcOrd="2" destOrd="0" parTransId="{86D05B0F-9067-472A-B1B5-C80341DBC87E}" sibTransId="{8B057605-2BF4-4B7C-BDBE-528986F86E56}"/>
    <dgm:cxn modelId="{EE88476F-F75C-49BE-B73A-3C23EC2A1D9D}" type="presOf" srcId="{0C3EDA6E-51AD-4C02-8706-0E0CD0824D92}" destId="{64F263C8-F0C0-401D-A8BE-5C76AD2720DF}" srcOrd="0" destOrd="0" presId="urn:microsoft.com/office/officeart/2005/8/layout/list1"/>
    <dgm:cxn modelId="{831AC952-2B94-42A3-B7A2-E5830DF50BB4}" type="presOf" srcId="{90B1194C-3B67-4A86-9FD3-9F885831EF8E}" destId="{6AD3BE68-C6DB-4C74-9D2F-1C75FB80182E}" srcOrd="1" destOrd="0" presId="urn:microsoft.com/office/officeart/2005/8/layout/list1"/>
    <dgm:cxn modelId="{A1D5055A-A7BD-44CC-A423-C16117239719}" type="presOf" srcId="{90B1194C-3B67-4A86-9FD3-9F885831EF8E}" destId="{46626877-690D-472B-B945-03E1043EDEFB}" srcOrd="0" destOrd="0" presId="urn:microsoft.com/office/officeart/2005/8/layout/list1"/>
    <dgm:cxn modelId="{173E0D7F-4796-4385-AEEF-2B7E9EE0E69D}" type="presOf" srcId="{0C3EDA6E-51AD-4C02-8706-0E0CD0824D92}" destId="{C08A7F3E-55D5-4FAE-8DFB-62FEF2BA335D}" srcOrd="1" destOrd="0" presId="urn:microsoft.com/office/officeart/2005/8/layout/list1"/>
    <dgm:cxn modelId="{1EAB19AA-2E13-4CDA-8937-F2774F776402}" type="presOf" srcId="{65C050FB-1B6C-4623-9E79-80EBB0B490B2}" destId="{6A33A13C-AE01-4C2F-B945-C25611E351F7}" srcOrd="0" destOrd="0" presId="urn:microsoft.com/office/officeart/2005/8/layout/list1"/>
    <dgm:cxn modelId="{2A269DD5-C9C1-4B3E-BE30-0BF0162A26EB}" srcId="{628738C3-7F23-475A-8203-1DB1C33E6049}" destId="{65C050FB-1B6C-4623-9E79-80EBB0B490B2}" srcOrd="0" destOrd="0" parTransId="{778A0EC9-A840-4F29-BEE3-21D9C967A9F1}" sibTransId="{35865816-9ED8-4CB7-92D2-37A00F9E8246}"/>
    <dgm:cxn modelId="{097FE7EA-884F-4607-ADA0-51DB71882E7D}" type="presOf" srcId="{65C050FB-1B6C-4623-9E79-80EBB0B490B2}" destId="{E8E855E4-0176-4B8E-BC94-B4F1F9A98393}" srcOrd="1" destOrd="0" presId="urn:microsoft.com/office/officeart/2005/8/layout/list1"/>
    <dgm:cxn modelId="{1A9F2C80-ED0C-459D-8F69-0D43EF06BE20}" type="presParOf" srcId="{26B7DAC5-9ACC-46FE-A3BC-1714F94EEB8A}" destId="{098DA826-4372-4AEA-AF79-719E8081DB53}" srcOrd="0" destOrd="0" presId="urn:microsoft.com/office/officeart/2005/8/layout/list1"/>
    <dgm:cxn modelId="{41C9AC28-44BA-412F-A3EF-1A81202B4A78}" type="presParOf" srcId="{098DA826-4372-4AEA-AF79-719E8081DB53}" destId="{6A33A13C-AE01-4C2F-B945-C25611E351F7}" srcOrd="0" destOrd="0" presId="urn:microsoft.com/office/officeart/2005/8/layout/list1"/>
    <dgm:cxn modelId="{F3F65340-21D8-460F-AFC7-382958AD205B}" type="presParOf" srcId="{098DA826-4372-4AEA-AF79-719E8081DB53}" destId="{E8E855E4-0176-4B8E-BC94-B4F1F9A98393}" srcOrd="1" destOrd="0" presId="urn:microsoft.com/office/officeart/2005/8/layout/list1"/>
    <dgm:cxn modelId="{5354C188-B280-4CB9-9742-087AD345378B}" type="presParOf" srcId="{26B7DAC5-9ACC-46FE-A3BC-1714F94EEB8A}" destId="{F65776EC-42F9-4F3E-8A4F-AB70141A7A49}" srcOrd="1" destOrd="0" presId="urn:microsoft.com/office/officeart/2005/8/layout/list1"/>
    <dgm:cxn modelId="{3C0B3EA1-2940-4F96-9B7A-8DE8B755A113}" type="presParOf" srcId="{26B7DAC5-9ACC-46FE-A3BC-1714F94EEB8A}" destId="{E0CBE596-42C6-4303-9205-94CDF39C31C5}" srcOrd="2" destOrd="0" presId="urn:microsoft.com/office/officeart/2005/8/layout/list1"/>
    <dgm:cxn modelId="{97F6310F-4D04-4D13-B713-A59C800F8EF2}" type="presParOf" srcId="{26B7DAC5-9ACC-46FE-A3BC-1714F94EEB8A}" destId="{F84ACB07-68E1-41E0-9931-A5643B421AE0}" srcOrd="3" destOrd="0" presId="urn:microsoft.com/office/officeart/2005/8/layout/list1"/>
    <dgm:cxn modelId="{71DD4D3E-924F-4F01-ABD5-BA092F1C4FFF}" type="presParOf" srcId="{26B7DAC5-9ACC-46FE-A3BC-1714F94EEB8A}" destId="{98F67150-5635-49BC-A19C-E9EE590E1F6B}" srcOrd="4" destOrd="0" presId="urn:microsoft.com/office/officeart/2005/8/layout/list1"/>
    <dgm:cxn modelId="{113E26F6-3C0D-4A98-A0E5-CEF1A9631192}" type="presParOf" srcId="{98F67150-5635-49BC-A19C-E9EE590E1F6B}" destId="{64F263C8-F0C0-401D-A8BE-5C76AD2720DF}" srcOrd="0" destOrd="0" presId="urn:microsoft.com/office/officeart/2005/8/layout/list1"/>
    <dgm:cxn modelId="{496589F3-5D5A-46A0-9CC8-EFD74CED20DE}" type="presParOf" srcId="{98F67150-5635-49BC-A19C-E9EE590E1F6B}" destId="{C08A7F3E-55D5-4FAE-8DFB-62FEF2BA335D}" srcOrd="1" destOrd="0" presId="urn:microsoft.com/office/officeart/2005/8/layout/list1"/>
    <dgm:cxn modelId="{4BBE93FB-E2CC-41A8-AA57-5D19C6BBC702}" type="presParOf" srcId="{26B7DAC5-9ACC-46FE-A3BC-1714F94EEB8A}" destId="{7A6EFAB3-77AA-4D16-8678-A1958D981B59}" srcOrd="5" destOrd="0" presId="urn:microsoft.com/office/officeart/2005/8/layout/list1"/>
    <dgm:cxn modelId="{6539CA89-F77E-4E7C-96D2-B22FC58AD88D}" type="presParOf" srcId="{26B7DAC5-9ACC-46FE-A3BC-1714F94EEB8A}" destId="{8AA5276E-4D18-455F-9B09-05378406AC13}" srcOrd="6" destOrd="0" presId="urn:microsoft.com/office/officeart/2005/8/layout/list1"/>
    <dgm:cxn modelId="{FDF7E9D5-8C47-4B98-BAC0-9177F66EC7B7}" type="presParOf" srcId="{26B7DAC5-9ACC-46FE-A3BC-1714F94EEB8A}" destId="{FC0F62C8-1DEE-444C-89B2-0C4278E57432}" srcOrd="7" destOrd="0" presId="urn:microsoft.com/office/officeart/2005/8/layout/list1"/>
    <dgm:cxn modelId="{493BCA6D-31ED-4D14-BCDE-C63928914D7E}" type="presParOf" srcId="{26B7DAC5-9ACC-46FE-A3BC-1714F94EEB8A}" destId="{28045450-AFED-4DE0-9C91-DE52F8093C8A}" srcOrd="8" destOrd="0" presId="urn:microsoft.com/office/officeart/2005/8/layout/list1"/>
    <dgm:cxn modelId="{B41BDAF6-874C-4A71-879E-64C800C529CD}" type="presParOf" srcId="{28045450-AFED-4DE0-9C91-DE52F8093C8A}" destId="{46626877-690D-472B-B945-03E1043EDEFB}" srcOrd="0" destOrd="0" presId="urn:microsoft.com/office/officeart/2005/8/layout/list1"/>
    <dgm:cxn modelId="{04938D39-0FC2-4C9F-A247-19F5E164BEAB}" type="presParOf" srcId="{28045450-AFED-4DE0-9C91-DE52F8093C8A}" destId="{6AD3BE68-C6DB-4C74-9D2F-1C75FB80182E}" srcOrd="1" destOrd="0" presId="urn:microsoft.com/office/officeart/2005/8/layout/list1"/>
    <dgm:cxn modelId="{6355D11B-2A11-41E5-9512-18B6B4189D9F}" type="presParOf" srcId="{26B7DAC5-9ACC-46FE-A3BC-1714F94EEB8A}" destId="{68C0F865-29B9-415F-8BB2-015389F533D1}" srcOrd="9" destOrd="0" presId="urn:microsoft.com/office/officeart/2005/8/layout/list1"/>
    <dgm:cxn modelId="{4183061C-E304-4C4A-BEF0-55887A227A47}" type="presParOf" srcId="{26B7DAC5-9ACC-46FE-A3BC-1714F94EEB8A}" destId="{FDD80DBD-AF41-4509-BAB8-CA15E74DAAB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28738C3-7F23-475A-8203-1DB1C33E6049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37FDDD0-A472-43C2-B9F8-C7C0E441B9AE}">
      <dgm:prSet/>
      <dgm:spPr/>
      <dgm:t>
        <a:bodyPr/>
        <a:lstStyle/>
        <a:p>
          <a:r>
            <a:rPr lang="ru-RU" dirty="0"/>
            <a:t>«Щеглы»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FAB227C-EF62-4C47-94A1-E278590E42D8}" type="parTrans" cxnId="{A7E81470-E584-464A-AFD2-3959B853881B}">
      <dgm:prSet/>
      <dgm:spPr/>
      <dgm:t>
        <a:bodyPr/>
        <a:lstStyle/>
        <a:p>
          <a:endParaRPr lang="ru-RU"/>
        </a:p>
      </dgm:t>
    </dgm:pt>
    <dgm:pt modelId="{5CEB8C1D-DC4D-4B2B-B8FF-FD0B7E5EB4DA}" type="sibTrans" cxnId="{A7E81470-E584-464A-AFD2-3959B853881B}">
      <dgm:prSet/>
      <dgm:spPr/>
      <dgm:t>
        <a:bodyPr/>
        <a:lstStyle/>
        <a:p>
          <a:endParaRPr lang="ru-RU"/>
        </a:p>
      </dgm:t>
    </dgm:pt>
    <dgm:pt modelId="{FCD8DF85-1CD7-434B-A6CF-ADAD6F4ECFDD}">
      <dgm:prSet/>
      <dgm:spPr/>
      <dgm:t>
        <a:bodyPr/>
        <a:lstStyle/>
        <a:p>
          <a:r>
            <a:rPr lang="ru-RU" dirty="0"/>
            <a:t>«Грачи»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20FC855-14E5-4B04-99AA-70762AB2E289}" type="parTrans" cxnId="{7A6FCDB5-7E57-49E2-AED1-A5F92A6A3659}">
      <dgm:prSet/>
      <dgm:spPr/>
      <dgm:t>
        <a:bodyPr/>
        <a:lstStyle/>
        <a:p>
          <a:endParaRPr lang="ru-RU"/>
        </a:p>
      </dgm:t>
    </dgm:pt>
    <dgm:pt modelId="{19DA8F46-ED19-4E21-B44E-2D09D9FBE379}" type="sibTrans" cxnId="{7A6FCDB5-7E57-49E2-AED1-A5F92A6A3659}">
      <dgm:prSet/>
      <dgm:spPr/>
      <dgm:t>
        <a:bodyPr/>
        <a:lstStyle/>
        <a:p>
          <a:endParaRPr lang="ru-RU"/>
        </a:p>
      </dgm:t>
    </dgm:pt>
    <dgm:pt modelId="{E0AAD2F1-FC4A-4BD6-AB7E-7E37375E27D3}">
      <dgm:prSet/>
      <dgm:spPr/>
      <dgm:t>
        <a:bodyPr/>
        <a:lstStyle/>
        <a:p>
          <a:r>
            <a:rPr lang="ru-RU" dirty="0"/>
            <a:t>«Стрижи»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A7CCD1A-3711-4A5D-95E8-2EFB8CA688E1}" type="parTrans" cxnId="{C1CD898C-108F-47F1-B254-3C9325B12F28}">
      <dgm:prSet/>
      <dgm:spPr/>
      <dgm:t>
        <a:bodyPr/>
        <a:lstStyle/>
        <a:p>
          <a:endParaRPr lang="ru-RU"/>
        </a:p>
      </dgm:t>
    </dgm:pt>
    <dgm:pt modelId="{51FA6038-B73A-4D2B-878A-DB19EBF0763D}" type="sibTrans" cxnId="{C1CD898C-108F-47F1-B254-3C9325B12F28}">
      <dgm:prSet/>
      <dgm:spPr/>
      <dgm:t>
        <a:bodyPr/>
        <a:lstStyle/>
        <a:p>
          <a:endParaRPr lang="ru-RU"/>
        </a:p>
      </dgm:t>
    </dgm:pt>
    <dgm:pt modelId="{26B7DAC5-9ACC-46FE-A3BC-1714F94EEB8A}" type="pres">
      <dgm:prSet presAssocID="{628738C3-7F23-475A-8203-1DB1C33E6049}" presName="linear" presStyleCnt="0">
        <dgm:presLayoutVars>
          <dgm:dir/>
          <dgm:animLvl val="lvl"/>
          <dgm:resizeHandles val="exact"/>
        </dgm:presLayoutVars>
      </dgm:prSet>
      <dgm:spPr/>
    </dgm:pt>
    <dgm:pt modelId="{018A86E1-9824-4759-81D3-C0FF8AE64F0A}" type="pres">
      <dgm:prSet presAssocID="{437FDDD0-A472-43C2-B9F8-C7C0E441B9AE}" presName="parentLin" presStyleCnt="0"/>
      <dgm:spPr/>
    </dgm:pt>
    <dgm:pt modelId="{9CFFE7ED-4748-41E2-99A8-11621AABF24F}" type="pres">
      <dgm:prSet presAssocID="{437FDDD0-A472-43C2-B9F8-C7C0E441B9AE}" presName="parentLeftMargin" presStyleLbl="node1" presStyleIdx="0" presStyleCnt="3"/>
      <dgm:spPr/>
    </dgm:pt>
    <dgm:pt modelId="{EADD3AAD-71F3-428A-A4FD-44B8BFB5C0C6}" type="pres">
      <dgm:prSet presAssocID="{437FDDD0-A472-43C2-B9F8-C7C0E441B9A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6B97B9E-97CE-4FBE-8F8D-42BDC1E808F7}" type="pres">
      <dgm:prSet presAssocID="{437FDDD0-A472-43C2-B9F8-C7C0E441B9AE}" presName="negativeSpace" presStyleCnt="0"/>
      <dgm:spPr/>
    </dgm:pt>
    <dgm:pt modelId="{232741AE-5CA4-455D-B3C3-F8E8EDF2F2E6}" type="pres">
      <dgm:prSet presAssocID="{437FDDD0-A472-43C2-B9F8-C7C0E441B9AE}" presName="childText" presStyleLbl="conFgAcc1" presStyleIdx="0" presStyleCnt="3">
        <dgm:presLayoutVars>
          <dgm:bulletEnabled val="1"/>
        </dgm:presLayoutVars>
      </dgm:prSet>
      <dgm:spPr/>
    </dgm:pt>
    <dgm:pt modelId="{E1180462-DF59-414B-AC08-29F7A62AFE66}" type="pres">
      <dgm:prSet presAssocID="{5CEB8C1D-DC4D-4B2B-B8FF-FD0B7E5EB4DA}" presName="spaceBetweenRectangles" presStyleCnt="0"/>
      <dgm:spPr/>
    </dgm:pt>
    <dgm:pt modelId="{774D149B-0364-48A8-8A71-0D495EC7CF29}" type="pres">
      <dgm:prSet presAssocID="{FCD8DF85-1CD7-434B-A6CF-ADAD6F4ECFDD}" presName="parentLin" presStyleCnt="0"/>
      <dgm:spPr/>
    </dgm:pt>
    <dgm:pt modelId="{0CAB3699-15E9-4803-8D5A-7DF750D5C055}" type="pres">
      <dgm:prSet presAssocID="{FCD8DF85-1CD7-434B-A6CF-ADAD6F4ECFDD}" presName="parentLeftMargin" presStyleLbl="node1" presStyleIdx="0" presStyleCnt="3"/>
      <dgm:spPr/>
    </dgm:pt>
    <dgm:pt modelId="{B67B3F2C-3B6D-4984-A494-140BCBFF764C}" type="pres">
      <dgm:prSet presAssocID="{FCD8DF85-1CD7-434B-A6CF-ADAD6F4ECFD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95B145E-3C99-43DC-9644-C34248C28304}" type="pres">
      <dgm:prSet presAssocID="{FCD8DF85-1CD7-434B-A6CF-ADAD6F4ECFDD}" presName="negativeSpace" presStyleCnt="0"/>
      <dgm:spPr/>
    </dgm:pt>
    <dgm:pt modelId="{4AD8BD18-5BF3-47C6-811E-66D22D15777A}" type="pres">
      <dgm:prSet presAssocID="{FCD8DF85-1CD7-434B-A6CF-ADAD6F4ECFDD}" presName="childText" presStyleLbl="conFgAcc1" presStyleIdx="1" presStyleCnt="3">
        <dgm:presLayoutVars>
          <dgm:bulletEnabled val="1"/>
        </dgm:presLayoutVars>
      </dgm:prSet>
      <dgm:spPr/>
    </dgm:pt>
    <dgm:pt modelId="{55AF7FAD-7662-4B85-AEC2-BB475DE9E81B}" type="pres">
      <dgm:prSet presAssocID="{19DA8F46-ED19-4E21-B44E-2D09D9FBE379}" presName="spaceBetweenRectangles" presStyleCnt="0"/>
      <dgm:spPr/>
    </dgm:pt>
    <dgm:pt modelId="{A0736E8A-E9CE-4F1F-8797-50DD1600F04D}" type="pres">
      <dgm:prSet presAssocID="{E0AAD2F1-FC4A-4BD6-AB7E-7E37375E27D3}" presName="parentLin" presStyleCnt="0"/>
      <dgm:spPr/>
    </dgm:pt>
    <dgm:pt modelId="{5B10DB85-B04A-4D98-B7C3-F91C74C1821B}" type="pres">
      <dgm:prSet presAssocID="{E0AAD2F1-FC4A-4BD6-AB7E-7E37375E27D3}" presName="parentLeftMargin" presStyleLbl="node1" presStyleIdx="1" presStyleCnt="3"/>
      <dgm:spPr/>
    </dgm:pt>
    <dgm:pt modelId="{BACDC2C0-AF83-4821-A298-CEE19C079A05}" type="pres">
      <dgm:prSet presAssocID="{E0AAD2F1-FC4A-4BD6-AB7E-7E37375E27D3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AAFEA2B-F866-4258-8BD6-E63D238D44FB}" type="pres">
      <dgm:prSet presAssocID="{E0AAD2F1-FC4A-4BD6-AB7E-7E37375E27D3}" presName="negativeSpace" presStyleCnt="0"/>
      <dgm:spPr/>
    </dgm:pt>
    <dgm:pt modelId="{C2F6C51E-4260-466E-BEB9-FCFC0CBC49FC}" type="pres">
      <dgm:prSet presAssocID="{E0AAD2F1-FC4A-4BD6-AB7E-7E37375E27D3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3FFE803-3641-45E3-9E9B-937A7D5C867E}" type="presOf" srcId="{437FDDD0-A472-43C2-B9F8-C7C0E441B9AE}" destId="{EADD3AAD-71F3-428A-A4FD-44B8BFB5C0C6}" srcOrd="1" destOrd="0" presId="urn:microsoft.com/office/officeart/2005/8/layout/list1"/>
    <dgm:cxn modelId="{03D56124-993B-4C55-9693-3EE9F18A3A76}" type="presOf" srcId="{FCD8DF85-1CD7-434B-A6CF-ADAD6F4ECFDD}" destId="{0CAB3699-15E9-4803-8D5A-7DF750D5C055}" srcOrd="0" destOrd="0" presId="urn:microsoft.com/office/officeart/2005/8/layout/list1"/>
    <dgm:cxn modelId="{A7E81470-E584-464A-AFD2-3959B853881B}" srcId="{628738C3-7F23-475A-8203-1DB1C33E6049}" destId="{437FDDD0-A472-43C2-B9F8-C7C0E441B9AE}" srcOrd="0" destOrd="0" parTransId="{EFAB227C-EF62-4C47-94A1-E278590E42D8}" sibTransId="{5CEB8C1D-DC4D-4B2B-B8FF-FD0B7E5EB4DA}"/>
    <dgm:cxn modelId="{C1CD898C-108F-47F1-B254-3C9325B12F28}" srcId="{628738C3-7F23-475A-8203-1DB1C33E6049}" destId="{E0AAD2F1-FC4A-4BD6-AB7E-7E37375E27D3}" srcOrd="2" destOrd="0" parTransId="{FA7CCD1A-3711-4A5D-95E8-2EFB8CA688E1}" sibTransId="{51FA6038-B73A-4D2B-878A-DB19EBF0763D}"/>
    <dgm:cxn modelId="{FF7EA395-5282-4454-9B0E-72F846452824}" type="presOf" srcId="{FCD8DF85-1CD7-434B-A6CF-ADAD6F4ECFDD}" destId="{B67B3F2C-3B6D-4984-A494-140BCBFF764C}" srcOrd="1" destOrd="0" presId="urn:microsoft.com/office/officeart/2005/8/layout/list1"/>
    <dgm:cxn modelId="{7A6FCDB5-7E57-49E2-AED1-A5F92A6A3659}" srcId="{628738C3-7F23-475A-8203-1DB1C33E6049}" destId="{FCD8DF85-1CD7-434B-A6CF-ADAD6F4ECFDD}" srcOrd="1" destOrd="0" parTransId="{020FC855-14E5-4B04-99AA-70762AB2E289}" sibTransId="{19DA8F46-ED19-4E21-B44E-2D09D9FBE379}"/>
    <dgm:cxn modelId="{B088E4CB-561B-477B-A5F7-FC3575C93269}" type="presOf" srcId="{E0AAD2F1-FC4A-4BD6-AB7E-7E37375E27D3}" destId="{5B10DB85-B04A-4D98-B7C3-F91C74C1821B}" srcOrd="0" destOrd="0" presId="urn:microsoft.com/office/officeart/2005/8/layout/list1"/>
    <dgm:cxn modelId="{88DDCFCF-3530-4E97-8E08-0BDFD7C47CFA}" type="presOf" srcId="{E0AAD2F1-FC4A-4BD6-AB7E-7E37375E27D3}" destId="{BACDC2C0-AF83-4821-A298-CEE19C079A05}" srcOrd="1" destOrd="0" presId="urn:microsoft.com/office/officeart/2005/8/layout/list1"/>
    <dgm:cxn modelId="{CB13E3F8-3F97-480D-8F5C-41AADAED49E0}" type="presOf" srcId="{437FDDD0-A472-43C2-B9F8-C7C0E441B9AE}" destId="{9CFFE7ED-4748-41E2-99A8-11621AABF24F}" srcOrd="0" destOrd="0" presId="urn:microsoft.com/office/officeart/2005/8/layout/list1"/>
    <dgm:cxn modelId="{461062FE-352A-423F-828B-9D3724D1F915}" type="presOf" srcId="{628738C3-7F23-475A-8203-1DB1C33E6049}" destId="{26B7DAC5-9ACC-46FE-A3BC-1714F94EEB8A}" srcOrd="0" destOrd="0" presId="urn:microsoft.com/office/officeart/2005/8/layout/list1"/>
    <dgm:cxn modelId="{558A4958-17CA-4CF3-A7D6-9480C1565E23}" type="presParOf" srcId="{26B7DAC5-9ACC-46FE-A3BC-1714F94EEB8A}" destId="{018A86E1-9824-4759-81D3-C0FF8AE64F0A}" srcOrd="0" destOrd="0" presId="urn:microsoft.com/office/officeart/2005/8/layout/list1"/>
    <dgm:cxn modelId="{0F67AD97-9FD6-48AB-B037-F6F1A0902A66}" type="presParOf" srcId="{018A86E1-9824-4759-81D3-C0FF8AE64F0A}" destId="{9CFFE7ED-4748-41E2-99A8-11621AABF24F}" srcOrd="0" destOrd="0" presId="urn:microsoft.com/office/officeart/2005/8/layout/list1"/>
    <dgm:cxn modelId="{490EFCD0-56F6-46F0-BCA9-170A0D1BD4CF}" type="presParOf" srcId="{018A86E1-9824-4759-81D3-C0FF8AE64F0A}" destId="{EADD3AAD-71F3-428A-A4FD-44B8BFB5C0C6}" srcOrd="1" destOrd="0" presId="urn:microsoft.com/office/officeart/2005/8/layout/list1"/>
    <dgm:cxn modelId="{05D86DD9-B5D9-4DC0-8665-4CF77ACDDB80}" type="presParOf" srcId="{26B7DAC5-9ACC-46FE-A3BC-1714F94EEB8A}" destId="{66B97B9E-97CE-4FBE-8F8D-42BDC1E808F7}" srcOrd="1" destOrd="0" presId="urn:microsoft.com/office/officeart/2005/8/layout/list1"/>
    <dgm:cxn modelId="{E5885C8A-C344-47E5-94CA-7847B2B063E7}" type="presParOf" srcId="{26B7DAC5-9ACC-46FE-A3BC-1714F94EEB8A}" destId="{232741AE-5CA4-455D-B3C3-F8E8EDF2F2E6}" srcOrd="2" destOrd="0" presId="urn:microsoft.com/office/officeart/2005/8/layout/list1"/>
    <dgm:cxn modelId="{30181DF9-BDD1-4312-87C8-F3619A018F13}" type="presParOf" srcId="{26B7DAC5-9ACC-46FE-A3BC-1714F94EEB8A}" destId="{E1180462-DF59-414B-AC08-29F7A62AFE66}" srcOrd="3" destOrd="0" presId="urn:microsoft.com/office/officeart/2005/8/layout/list1"/>
    <dgm:cxn modelId="{493AA006-BA10-4865-B82A-518818BBF098}" type="presParOf" srcId="{26B7DAC5-9ACC-46FE-A3BC-1714F94EEB8A}" destId="{774D149B-0364-48A8-8A71-0D495EC7CF29}" srcOrd="4" destOrd="0" presId="urn:microsoft.com/office/officeart/2005/8/layout/list1"/>
    <dgm:cxn modelId="{003C677B-EB25-4510-AEC4-36475C2644F3}" type="presParOf" srcId="{774D149B-0364-48A8-8A71-0D495EC7CF29}" destId="{0CAB3699-15E9-4803-8D5A-7DF750D5C055}" srcOrd="0" destOrd="0" presId="urn:microsoft.com/office/officeart/2005/8/layout/list1"/>
    <dgm:cxn modelId="{FBAEA347-CCD6-448F-8F09-F986BD60234A}" type="presParOf" srcId="{774D149B-0364-48A8-8A71-0D495EC7CF29}" destId="{B67B3F2C-3B6D-4984-A494-140BCBFF764C}" srcOrd="1" destOrd="0" presId="urn:microsoft.com/office/officeart/2005/8/layout/list1"/>
    <dgm:cxn modelId="{BCFCF78E-E5CE-4C33-B0E9-A0DC0BBD4AB7}" type="presParOf" srcId="{26B7DAC5-9ACC-46FE-A3BC-1714F94EEB8A}" destId="{595B145E-3C99-43DC-9644-C34248C28304}" srcOrd="5" destOrd="0" presId="urn:microsoft.com/office/officeart/2005/8/layout/list1"/>
    <dgm:cxn modelId="{2CCA719C-76D3-4AE9-80A6-FC959D515D2A}" type="presParOf" srcId="{26B7DAC5-9ACC-46FE-A3BC-1714F94EEB8A}" destId="{4AD8BD18-5BF3-47C6-811E-66D22D15777A}" srcOrd="6" destOrd="0" presId="urn:microsoft.com/office/officeart/2005/8/layout/list1"/>
    <dgm:cxn modelId="{3B0DCEF2-C011-4D6C-BA60-6201AA58E95D}" type="presParOf" srcId="{26B7DAC5-9ACC-46FE-A3BC-1714F94EEB8A}" destId="{55AF7FAD-7662-4B85-AEC2-BB475DE9E81B}" srcOrd="7" destOrd="0" presId="urn:microsoft.com/office/officeart/2005/8/layout/list1"/>
    <dgm:cxn modelId="{3C90460C-637A-459A-977C-0F82C2F380AD}" type="presParOf" srcId="{26B7DAC5-9ACC-46FE-A3BC-1714F94EEB8A}" destId="{A0736E8A-E9CE-4F1F-8797-50DD1600F04D}" srcOrd="8" destOrd="0" presId="urn:microsoft.com/office/officeart/2005/8/layout/list1"/>
    <dgm:cxn modelId="{D546B946-F7F2-41F4-805E-BE7FEFA014FD}" type="presParOf" srcId="{A0736E8A-E9CE-4F1F-8797-50DD1600F04D}" destId="{5B10DB85-B04A-4D98-B7C3-F91C74C1821B}" srcOrd="0" destOrd="0" presId="urn:microsoft.com/office/officeart/2005/8/layout/list1"/>
    <dgm:cxn modelId="{DC9C28EB-8510-4A1A-A947-F963242B1B4E}" type="presParOf" srcId="{A0736E8A-E9CE-4F1F-8797-50DD1600F04D}" destId="{BACDC2C0-AF83-4821-A298-CEE19C079A05}" srcOrd="1" destOrd="0" presId="urn:microsoft.com/office/officeart/2005/8/layout/list1"/>
    <dgm:cxn modelId="{1A394315-F71F-49D9-8B33-7289F08E1BB5}" type="presParOf" srcId="{26B7DAC5-9ACC-46FE-A3BC-1714F94EEB8A}" destId="{7AAFEA2B-F866-4258-8BD6-E63D238D44FB}" srcOrd="9" destOrd="0" presId="urn:microsoft.com/office/officeart/2005/8/layout/list1"/>
    <dgm:cxn modelId="{43A99FE9-CE15-4F99-AED6-38BC201D2794}" type="presParOf" srcId="{26B7DAC5-9ACC-46FE-A3BC-1714F94EEB8A}" destId="{C2F6C51E-4260-466E-BEB9-FCFC0CBC49F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628738C3-7F23-475A-8203-1DB1C33E6049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4A88FBEB-8678-402A-8A9B-61DDAE4E5EAA}">
      <dgm:prSet/>
      <dgm:spPr/>
      <dgm:t>
        <a:bodyPr/>
        <a:lstStyle/>
        <a:p>
          <a:r>
            <a:rPr lang="ru-RU"/>
            <a:t>«Колокольчик»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C7801FFD-844E-4355-A066-F7A461214544}" type="parTrans" cxnId="{82D5753E-D23D-4C29-BB9F-C103D5650302}">
      <dgm:prSet/>
      <dgm:spPr/>
      <dgm:t>
        <a:bodyPr/>
        <a:lstStyle/>
        <a:p>
          <a:endParaRPr lang="ru-RU"/>
        </a:p>
      </dgm:t>
    </dgm:pt>
    <dgm:pt modelId="{A9A60C54-FC47-4DB6-8A4B-6D67FA6F297B}" type="sibTrans" cxnId="{82D5753E-D23D-4C29-BB9F-C103D5650302}">
      <dgm:prSet/>
      <dgm:spPr/>
      <dgm:t>
        <a:bodyPr/>
        <a:lstStyle/>
        <a:p>
          <a:endParaRPr lang="ru-RU"/>
        </a:p>
      </dgm:t>
    </dgm:pt>
    <dgm:pt modelId="{693C4D3B-D658-4268-BB64-A4E846533855}">
      <dgm:prSet/>
      <dgm:spPr/>
      <dgm:t>
        <a:bodyPr/>
        <a:lstStyle/>
        <a:p>
          <a:r>
            <a:rPr lang="ru-RU"/>
            <a:t>«Василёк»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C643EFC-7FF5-4B35-9FE3-C3FC40692769}" type="parTrans" cxnId="{00E04F24-A085-480B-92AC-4C845E11A13A}">
      <dgm:prSet/>
      <dgm:spPr/>
      <dgm:t>
        <a:bodyPr/>
        <a:lstStyle/>
        <a:p>
          <a:endParaRPr lang="ru-RU"/>
        </a:p>
      </dgm:t>
    </dgm:pt>
    <dgm:pt modelId="{79C10F4B-2590-40DA-8511-7D2BBA3C7758}" type="sibTrans" cxnId="{00E04F24-A085-480B-92AC-4C845E11A13A}">
      <dgm:prSet/>
      <dgm:spPr/>
      <dgm:t>
        <a:bodyPr/>
        <a:lstStyle/>
        <a:p>
          <a:endParaRPr lang="ru-RU"/>
        </a:p>
      </dgm:t>
    </dgm:pt>
    <dgm:pt modelId="{68E29F61-73FB-49C0-BB5E-35E2EE3B85DF}">
      <dgm:prSet/>
      <dgm:spPr/>
      <dgm:t>
        <a:bodyPr/>
        <a:lstStyle/>
        <a:p>
          <a:r>
            <a:rPr lang="ru-RU" dirty="0"/>
            <a:t>«Львиный зев»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42E9009-65ED-48BF-ABCC-71BD79AF57DC}" type="parTrans" cxnId="{01D94FC5-63A8-470A-82E3-9E7EF290EFA2}">
      <dgm:prSet/>
      <dgm:spPr/>
      <dgm:t>
        <a:bodyPr/>
        <a:lstStyle/>
        <a:p>
          <a:endParaRPr lang="ru-RU"/>
        </a:p>
      </dgm:t>
    </dgm:pt>
    <dgm:pt modelId="{9E15BBEE-CF74-4E96-8003-DBEB55214190}" type="sibTrans" cxnId="{01D94FC5-63A8-470A-82E3-9E7EF290EFA2}">
      <dgm:prSet/>
      <dgm:spPr/>
      <dgm:t>
        <a:bodyPr/>
        <a:lstStyle/>
        <a:p>
          <a:endParaRPr lang="ru-RU"/>
        </a:p>
      </dgm:t>
    </dgm:pt>
    <dgm:pt modelId="{26B7DAC5-9ACC-46FE-A3BC-1714F94EEB8A}" type="pres">
      <dgm:prSet presAssocID="{628738C3-7F23-475A-8203-1DB1C33E6049}" presName="linear" presStyleCnt="0">
        <dgm:presLayoutVars>
          <dgm:dir/>
          <dgm:animLvl val="lvl"/>
          <dgm:resizeHandles val="exact"/>
        </dgm:presLayoutVars>
      </dgm:prSet>
      <dgm:spPr/>
    </dgm:pt>
    <dgm:pt modelId="{5B819C4D-14F7-4CE4-B42B-A5E1CF233957}" type="pres">
      <dgm:prSet presAssocID="{4A88FBEB-8678-402A-8A9B-61DDAE4E5EAA}" presName="parentLin" presStyleCnt="0"/>
      <dgm:spPr/>
    </dgm:pt>
    <dgm:pt modelId="{DD380DDC-0100-4C9D-B20D-FFF2F473A1BB}" type="pres">
      <dgm:prSet presAssocID="{4A88FBEB-8678-402A-8A9B-61DDAE4E5EAA}" presName="parentLeftMargin" presStyleLbl="node1" presStyleIdx="0" presStyleCnt="3"/>
      <dgm:spPr/>
    </dgm:pt>
    <dgm:pt modelId="{459B1A15-A13E-4F7E-BAA7-52BB5A2EC92F}" type="pres">
      <dgm:prSet presAssocID="{4A88FBEB-8678-402A-8A9B-61DDAE4E5EA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D5BCC41-55FC-410D-ADFD-2D40DF924337}" type="pres">
      <dgm:prSet presAssocID="{4A88FBEB-8678-402A-8A9B-61DDAE4E5EAA}" presName="negativeSpace" presStyleCnt="0"/>
      <dgm:spPr/>
    </dgm:pt>
    <dgm:pt modelId="{BB0C0230-9F20-4BFC-A8B9-0666C1FAD8DE}" type="pres">
      <dgm:prSet presAssocID="{4A88FBEB-8678-402A-8A9B-61DDAE4E5EAA}" presName="childText" presStyleLbl="conFgAcc1" presStyleIdx="0" presStyleCnt="3">
        <dgm:presLayoutVars>
          <dgm:bulletEnabled val="1"/>
        </dgm:presLayoutVars>
      </dgm:prSet>
      <dgm:spPr/>
    </dgm:pt>
    <dgm:pt modelId="{4052049F-8210-4E32-A0D4-2A4DA290AE01}" type="pres">
      <dgm:prSet presAssocID="{A9A60C54-FC47-4DB6-8A4B-6D67FA6F297B}" presName="spaceBetweenRectangles" presStyleCnt="0"/>
      <dgm:spPr/>
    </dgm:pt>
    <dgm:pt modelId="{01E4956A-7218-48E3-8186-C28E8C213B96}" type="pres">
      <dgm:prSet presAssocID="{693C4D3B-D658-4268-BB64-A4E846533855}" presName="parentLin" presStyleCnt="0"/>
      <dgm:spPr/>
    </dgm:pt>
    <dgm:pt modelId="{4C7DAD8F-C782-43F6-A790-721235065F70}" type="pres">
      <dgm:prSet presAssocID="{693C4D3B-D658-4268-BB64-A4E846533855}" presName="parentLeftMargin" presStyleLbl="node1" presStyleIdx="0" presStyleCnt="3"/>
      <dgm:spPr/>
    </dgm:pt>
    <dgm:pt modelId="{706703DB-FD9F-4845-8076-E21639641B99}" type="pres">
      <dgm:prSet presAssocID="{693C4D3B-D658-4268-BB64-A4E8465338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5E19C90-FE1F-4E51-8553-C39EF8E5D7FA}" type="pres">
      <dgm:prSet presAssocID="{693C4D3B-D658-4268-BB64-A4E846533855}" presName="negativeSpace" presStyleCnt="0"/>
      <dgm:spPr/>
    </dgm:pt>
    <dgm:pt modelId="{EB54B673-AB62-46BE-8F68-EC8042C84BD3}" type="pres">
      <dgm:prSet presAssocID="{693C4D3B-D658-4268-BB64-A4E846533855}" presName="childText" presStyleLbl="conFgAcc1" presStyleIdx="1" presStyleCnt="3">
        <dgm:presLayoutVars>
          <dgm:bulletEnabled val="1"/>
        </dgm:presLayoutVars>
      </dgm:prSet>
      <dgm:spPr/>
    </dgm:pt>
    <dgm:pt modelId="{D4BA57E5-D2A1-4366-B121-AB1738B5B0B8}" type="pres">
      <dgm:prSet presAssocID="{79C10F4B-2590-40DA-8511-7D2BBA3C7758}" presName="spaceBetweenRectangles" presStyleCnt="0"/>
      <dgm:spPr/>
    </dgm:pt>
    <dgm:pt modelId="{C013B9AC-6CD6-494F-8C2D-59ABC6856532}" type="pres">
      <dgm:prSet presAssocID="{68E29F61-73FB-49C0-BB5E-35E2EE3B85DF}" presName="parentLin" presStyleCnt="0"/>
      <dgm:spPr/>
    </dgm:pt>
    <dgm:pt modelId="{CC7599B0-6157-4D43-8DB4-27A223FC1ECA}" type="pres">
      <dgm:prSet presAssocID="{68E29F61-73FB-49C0-BB5E-35E2EE3B85DF}" presName="parentLeftMargin" presStyleLbl="node1" presStyleIdx="1" presStyleCnt="3"/>
      <dgm:spPr/>
    </dgm:pt>
    <dgm:pt modelId="{DBA27AF8-3D5B-4B16-B4AA-FC1F9BC72C21}" type="pres">
      <dgm:prSet presAssocID="{68E29F61-73FB-49C0-BB5E-35E2EE3B85D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A59E212-A46E-4AB2-BFDA-85DCC2EF2F28}" type="pres">
      <dgm:prSet presAssocID="{68E29F61-73FB-49C0-BB5E-35E2EE3B85DF}" presName="negativeSpace" presStyleCnt="0"/>
      <dgm:spPr/>
    </dgm:pt>
    <dgm:pt modelId="{74417C18-1636-49D7-AA46-C59969D6BC4F}" type="pres">
      <dgm:prSet presAssocID="{68E29F61-73FB-49C0-BB5E-35E2EE3B85D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76D6606-D9B8-453A-91DB-E4842AE7FAB2}" type="presOf" srcId="{4A88FBEB-8678-402A-8A9B-61DDAE4E5EAA}" destId="{DD380DDC-0100-4C9D-B20D-FFF2F473A1BB}" srcOrd="0" destOrd="0" presId="urn:microsoft.com/office/officeart/2005/8/layout/list1"/>
    <dgm:cxn modelId="{00E04F24-A085-480B-92AC-4C845E11A13A}" srcId="{628738C3-7F23-475A-8203-1DB1C33E6049}" destId="{693C4D3B-D658-4268-BB64-A4E846533855}" srcOrd="1" destOrd="0" parTransId="{0C643EFC-7FF5-4B35-9FE3-C3FC40692769}" sibTransId="{79C10F4B-2590-40DA-8511-7D2BBA3C7758}"/>
    <dgm:cxn modelId="{E24D9028-B5C5-40A2-9F92-80D78ABE2150}" type="presOf" srcId="{628738C3-7F23-475A-8203-1DB1C33E6049}" destId="{26B7DAC5-9ACC-46FE-A3BC-1714F94EEB8A}" srcOrd="0" destOrd="0" presId="urn:microsoft.com/office/officeart/2005/8/layout/list1"/>
    <dgm:cxn modelId="{82D5753E-D23D-4C29-BB9F-C103D5650302}" srcId="{628738C3-7F23-475A-8203-1DB1C33E6049}" destId="{4A88FBEB-8678-402A-8A9B-61DDAE4E5EAA}" srcOrd="0" destOrd="0" parTransId="{C7801FFD-844E-4355-A066-F7A461214544}" sibTransId="{A9A60C54-FC47-4DB6-8A4B-6D67FA6F297B}"/>
    <dgm:cxn modelId="{71B0413F-D155-47E0-A30F-2FE45C548283}" type="presOf" srcId="{68E29F61-73FB-49C0-BB5E-35E2EE3B85DF}" destId="{DBA27AF8-3D5B-4B16-B4AA-FC1F9BC72C21}" srcOrd="1" destOrd="0" presId="urn:microsoft.com/office/officeart/2005/8/layout/list1"/>
    <dgm:cxn modelId="{AC7FFD55-E542-4288-9BEF-CBF22F1B8E2A}" type="presOf" srcId="{693C4D3B-D658-4268-BB64-A4E846533855}" destId="{706703DB-FD9F-4845-8076-E21639641B99}" srcOrd="1" destOrd="0" presId="urn:microsoft.com/office/officeart/2005/8/layout/list1"/>
    <dgm:cxn modelId="{E3478158-0BAF-4226-8E61-8668A9F291B8}" type="presOf" srcId="{68E29F61-73FB-49C0-BB5E-35E2EE3B85DF}" destId="{CC7599B0-6157-4D43-8DB4-27A223FC1ECA}" srcOrd="0" destOrd="0" presId="urn:microsoft.com/office/officeart/2005/8/layout/list1"/>
    <dgm:cxn modelId="{01D94FC5-63A8-470A-82E3-9E7EF290EFA2}" srcId="{628738C3-7F23-475A-8203-1DB1C33E6049}" destId="{68E29F61-73FB-49C0-BB5E-35E2EE3B85DF}" srcOrd="2" destOrd="0" parTransId="{742E9009-65ED-48BF-ABCC-71BD79AF57DC}" sibTransId="{9E15BBEE-CF74-4E96-8003-DBEB55214190}"/>
    <dgm:cxn modelId="{5ED0C4D7-5D64-42CF-9F06-00EDC09A6BF0}" type="presOf" srcId="{693C4D3B-D658-4268-BB64-A4E846533855}" destId="{4C7DAD8F-C782-43F6-A790-721235065F70}" srcOrd="0" destOrd="0" presId="urn:microsoft.com/office/officeart/2005/8/layout/list1"/>
    <dgm:cxn modelId="{C76EABFE-B95D-4BD5-99AE-24922E8DBEC5}" type="presOf" srcId="{4A88FBEB-8678-402A-8A9B-61DDAE4E5EAA}" destId="{459B1A15-A13E-4F7E-BAA7-52BB5A2EC92F}" srcOrd="1" destOrd="0" presId="urn:microsoft.com/office/officeart/2005/8/layout/list1"/>
    <dgm:cxn modelId="{4243D3B8-5CB7-49F9-A05C-744D76D9BE1F}" type="presParOf" srcId="{26B7DAC5-9ACC-46FE-A3BC-1714F94EEB8A}" destId="{5B819C4D-14F7-4CE4-B42B-A5E1CF233957}" srcOrd="0" destOrd="0" presId="urn:microsoft.com/office/officeart/2005/8/layout/list1"/>
    <dgm:cxn modelId="{237C8E17-26DF-4DBF-9D00-67678C9B70E4}" type="presParOf" srcId="{5B819C4D-14F7-4CE4-B42B-A5E1CF233957}" destId="{DD380DDC-0100-4C9D-B20D-FFF2F473A1BB}" srcOrd="0" destOrd="0" presId="urn:microsoft.com/office/officeart/2005/8/layout/list1"/>
    <dgm:cxn modelId="{BE6A86C6-8008-4C75-9EAB-0E8F5A96A9A2}" type="presParOf" srcId="{5B819C4D-14F7-4CE4-B42B-A5E1CF233957}" destId="{459B1A15-A13E-4F7E-BAA7-52BB5A2EC92F}" srcOrd="1" destOrd="0" presId="urn:microsoft.com/office/officeart/2005/8/layout/list1"/>
    <dgm:cxn modelId="{42E35828-734A-4BF1-8686-856BAAFEA762}" type="presParOf" srcId="{26B7DAC5-9ACC-46FE-A3BC-1714F94EEB8A}" destId="{DD5BCC41-55FC-410D-ADFD-2D40DF924337}" srcOrd="1" destOrd="0" presId="urn:microsoft.com/office/officeart/2005/8/layout/list1"/>
    <dgm:cxn modelId="{AF55FCD5-C2DC-4A0F-9367-9798D7FC66D0}" type="presParOf" srcId="{26B7DAC5-9ACC-46FE-A3BC-1714F94EEB8A}" destId="{BB0C0230-9F20-4BFC-A8B9-0666C1FAD8DE}" srcOrd="2" destOrd="0" presId="urn:microsoft.com/office/officeart/2005/8/layout/list1"/>
    <dgm:cxn modelId="{D9721159-DAC6-40FC-8E23-167439AAA9CA}" type="presParOf" srcId="{26B7DAC5-9ACC-46FE-A3BC-1714F94EEB8A}" destId="{4052049F-8210-4E32-A0D4-2A4DA290AE01}" srcOrd="3" destOrd="0" presId="urn:microsoft.com/office/officeart/2005/8/layout/list1"/>
    <dgm:cxn modelId="{9A03D21A-B570-4DD2-89D5-9E056CBC0F9B}" type="presParOf" srcId="{26B7DAC5-9ACC-46FE-A3BC-1714F94EEB8A}" destId="{01E4956A-7218-48E3-8186-C28E8C213B96}" srcOrd="4" destOrd="0" presId="urn:microsoft.com/office/officeart/2005/8/layout/list1"/>
    <dgm:cxn modelId="{7D8046C1-EE62-454D-A209-9ABBC80757B4}" type="presParOf" srcId="{01E4956A-7218-48E3-8186-C28E8C213B96}" destId="{4C7DAD8F-C782-43F6-A790-721235065F70}" srcOrd="0" destOrd="0" presId="urn:microsoft.com/office/officeart/2005/8/layout/list1"/>
    <dgm:cxn modelId="{430B2828-FDB5-4817-9415-530B175AEFE6}" type="presParOf" srcId="{01E4956A-7218-48E3-8186-C28E8C213B96}" destId="{706703DB-FD9F-4845-8076-E21639641B99}" srcOrd="1" destOrd="0" presId="urn:microsoft.com/office/officeart/2005/8/layout/list1"/>
    <dgm:cxn modelId="{AF055D65-99FF-4D67-AC5D-9D6E9D811235}" type="presParOf" srcId="{26B7DAC5-9ACC-46FE-A3BC-1714F94EEB8A}" destId="{95E19C90-FE1F-4E51-8553-C39EF8E5D7FA}" srcOrd="5" destOrd="0" presId="urn:microsoft.com/office/officeart/2005/8/layout/list1"/>
    <dgm:cxn modelId="{CEB3A20B-16A8-48AA-B1D7-CF3D7A48D793}" type="presParOf" srcId="{26B7DAC5-9ACC-46FE-A3BC-1714F94EEB8A}" destId="{EB54B673-AB62-46BE-8F68-EC8042C84BD3}" srcOrd="6" destOrd="0" presId="urn:microsoft.com/office/officeart/2005/8/layout/list1"/>
    <dgm:cxn modelId="{2F79D3A0-A03A-490A-B13B-9172404282E7}" type="presParOf" srcId="{26B7DAC5-9ACC-46FE-A3BC-1714F94EEB8A}" destId="{D4BA57E5-D2A1-4366-B121-AB1738B5B0B8}" srcOrd="7" destOrd="0" presId="urn:microsoft.com/office/officeart/2005/8/layout/list1"/>
    <dgm:cxn modelId="{83B940C8-E79E-42E7-A7AD-0621F3FAC995}" type="presParOf" srcId="{26B7DAC5-9ACC-46FE-A3BC-1714F94EEB8A}" destId="{C013B9AC-6CD6-494F-8C2D-59ABC6856532}" srcOrd="8" destOrd="0" presId="urn:microsoft.com/office/officeart/2005/8/layout/list1"/>
    <dgm:cxn modelId="{AAB4DCFB-8171-42B0-A231-EA3599131505}" type="presParOf" srcId="{C013B9AC-6CD6-494F-8C2D-59ABC6856532}" destId="{CC7599B0-6157-4D43-8DB4-27A223FC1ECA}" srcOrd="0" destOrd="0" presId="urn:microsoft.com/office/officeart/2005/8/layout/list1"/>
    <dgm:cxn modelId="{DB3267EC-90CF-475C-AEC5-57F75E7B24F7}" type="presParOf" srcId="{C013B9AC-6CD6-494F-8C2D-59ABC6856532}" destId="{DBA27AF8-3D5B-4B16-B4AA-FC1F9BC72C21}" srcOrd="1" destOrd="0" presId="urn:microsoft.com/office/officeart/2005/8/layout/list1"/>
    <dgm:cxn modelId="{9B9DD4A9-8045-4441-AADB-3954CEAAF365}" type="presParOf" srcId="{26B7DAC5-9ACC-46FE-A3BC-1714F94EEB8A}" destId="{2A59E212-A46E-4AB2-BFDA-85DCC2EF2F28}" srcOrd="9" destOrd="0" presId="urn:microsoft.com/office/officeart/2005/8/layout/list1"/>
    <dgm:cxn modelId="{8E5DCF1B-EDDE-4C28-A090-75EF7D9FB16E}" type="presParOf" srcId="{26B7DAC5-9ACC-46FE-A3BC-1714F94EEB8A}" destId="{74417C18-1636-49D7-AA46-C59969D6BC4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628738C3-7F23-475A-8203-1DB1C33E6049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C1C892F0-D32F-4493-833F-2AD8F8870CF6}">
      <dgm:prSet/>
      <dgm:spPr/>
      <dgm:t>
        <a:bodyPr/>
        <a:lstStyle/>
        <a:p>
          <a:r>
            <a:rPr lang="ru-RU"/>
            <a:t>Варана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B122CD0-F053-4022-AD37-F32B60A82D4A}" type="parTrans" cxnId="{CAD951BC-3C91-451D-8BC9-95D22B32A35E}">
      <dgm:prSet/>
      <dgm:spPr/>
      <dgm:t>
        <a:bodyPr/>
        <a:lstStyle/>
        <a:p>
          <a:endParaRPr lang="ru-RU"/>
        </a:p>
      </dgm:t>
    </dgm:pt>
    <dgm:pt modelId="{7A167749-7C14-4826-93CD-249578FFE007}" type="sibTrans" cxnId="{CAD951BC-3C91-451D-8BC9-95D22B32A35E}">
      <dgm:prSet/>
      <dgm:spPr/>
      <dgm:t>
        <a:bodyPr/>
        <a:lstStyle/>
        <a:p>
          <a:endParaRPr lang="ru-RU"/>
        </a:p>
      </dgm:t>
    </dgm:pt>
    <dgm:pt modelId="{EA3B9B7A-2293-4F0B-A89A-3DAC4AC38B43}">
      <dgm:prSet/>
      <dgm:spPr/>
      <dgm:t>
        <a:bodyPr/>
        <a:lstStyle/>
        <a:p>
          <a:r>
            <a:rPr lang="ru-RU"/>
            <a:t>Зайчика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09A0134-8C5A-48DC-9CB0-B195D43C28F9}" type="parTrans" cxnId="{D8FB4696-F111-42A9-BA00-F6D73C8ABA83}">
      <dgm:prSet/>
      <dgm:spPr/>
      <dgm:t>
        <a:bodyPr/>
        <a:lstStyle/>
        <a:p>
          <a:endParaRPr lang="ru-RU"/>
        </a:p>
      </dgm:t>
    </dgm:pt>
    <dgm:pt modelId="{944E1BA1-9262-4C47-85D8-94CCC8186CB8}" type="sibTrans" cxnId="{D8FB4696-F111-42A9-BA00-F6D73C8ABA83}">
      <dgm:prSet/>
      <dgm:spPr/>
      <dgm:t>
        <a:bodyPr/>
        <a:lstStyle/>
        <a:p>
          <a:endParaRPr lang="ru-RU"/>
        </a:p>
      </dgm:t>
    </dgm:pt>
    <dgm:pt modelId="{02EACB29-8D16-40F9-BE97-82A907FDA4A5}">
      <dgm:prSet/>
      <dgm:spPr/>
      <dgm:t>
        <a:bodyPr/>
        <a:lstStyle/>
        <a:p>
          <a:r>
            <a:rPr lang="ru-RU"/>
            <a:t>Крокодила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9F94701C-A0E8-49D9-B7F5-DBB0ECB1DD56}" type="parTrans" cxnId="{28397FCC-EDFA-4EA6-B2B2-E725BB5FDA61}">
      <dgm:prSet/>
      <dgm:spPr/>
      <dgm:t>
        <a:bodyPr/>
        <a:lstStyle/>
        <a:p>
          <a:endParaRPr lang="ru-RU"/>
        </a:p>
      </dgm:t>
    </dgm:pt>
    <dgm:pt modelId="{3EABBC28-75BC-4434-957C-AB329F06A660}" type="sibTrans" cxnId="{28397FCC-EDFA-4EA6-B2B2-E725BB5FDA61}">
      <dgm:prSet/>
      <dgm:spPr/>
      <dgm:t>
        <a:bodyPr/>
        <a:lstStyle/>
        <a:p>
          <a:endParaRPr lang="ru-RU"/>
        </a:p>
      </dgm:t>
    </dgm:pt>
    <dgm:pt modelId="{26B7DAC5-9ACC-46FE-A3BC-1714F94EEB8A}" type="pres">
      <dgm:prSet presAssocID="{628738C3-7F23-475A-8203-1DB1C33E6049}" presName="linear" presStyleCnt="0">
        <dgm:presLayoutVars>
          <dgm:dir/>
          <dgm:animLvl val="lvl"/>
          <dgm:resizeHandles val="exact"/>
        </dgm:presLayoutVars>
      </dgm:prSet>
      <dgm:spPr/>
    </dgm:pt>
    <dgm:pt modelId="{A15BDD71-8808-4098-B1FC-F72672023B59}" type="pres">
      <dgm:prSet presAssocID="{C1C892F0-D32F-4493-833F-2AD8F8870CF6}" presName="parentLin" presStyleCnt="0"/>
      <dgm:spPr/>
    </dgm:pt>
    <dgm:pt modelId="{290AF25E-A5E1-4F75-8861-74F2A07AA1E0}" type="pres">
      <dgm:prSet presAssocID="{C1C892F0-D32F-4493-833F-2AD8F8870CF6}" presName="parentLeftMargin" presStyleLbl="node1" presStyleIdx="0" presStyleCnt="3"/>
      <dgm:spPr/>
    </dgm:pt>
    <dgm:pt modelId="{0459BD41-3A38-4FF5-9E02-A3921318E8CE}" type="pres">
      <dgm:prSet presAssocID="{C1C892F0-D32F-4493-833F-2AD8F8870CF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F3C8545-1BC6-45CA-B567-788973CE9999}" type="pres">
      <dgm:prSet presAssocID="{C1C892F0-D32F-4493-833F-2AD8F8870CF6}" presName="negativeSpace" presStyleCnt="0"/>
      <dgm:spPr/>
    </dgm:pt>
    <dgm:pt modelId="{32C160C5-1DC5-470B-85E1-BAC885A78678}" type="pres">
      <dgm:prSet presAssocID="{C1C892F0-D32F-4493-833F-2AD8F8870CF6}" presName="childText" presStyleLbl="conFgAcc1" presStyleIdx="0" presStyleCnt="3">
        <dgm:presLayoutVars>
          <dgm:bulletEnabled val="1"/>
        </dgm:presLayoutVars>
      </dgm:prSet>
      <dgm:spPr/>
    </dgm:pt>
    <dgm:pt modelId="{7A2F9128-13EE-4C8A-BBFA-FA32D1E701E1}" type="pres">
      <dgm:prSet presAssocID="{7A167749-7C14-4826-93CD-249578FFE007}" presName="spaceBetweenRectangles" presStyleCnt="0"/>
      <dgm:spPr/>
    </dgm:pt>
    <dgm:pt modelId="{E6AAA7FC-B53F-4010-8BC4-487EC009F970}" type="pres">
      <dgm:prSet presAssocID="{EA3B9B7A-2293-4F0B-A89A-3DAC4AC38B43}" presName="parentLin" presStyleCnt="0"/>
      <dgm:spPr/>
    </dgm:pt>
    <dgm:pt modelId="{C9FDF5D0-DC1C-47F9-B16F-0C91F6B7176D}" type="pres">
      <dgm:prSet presAssocID="{EA3B9B7A-2293-4F0B-A89A-3DAC4AC38B43}" presName="parentLeftMargin" presStyleLbl="node1" presStyleIdx="0" presStyleCnt="3"/>
      <dgm:spPr/>
    </dgm:pt>
    <dgm:pt modelId="{B43FED34-A2EE-472B-A0D3-A2659DEA1A5C}" type="pres">
      <dgm:prSet presAssocID="{EA3B9B7A-2293-4F0B-A89A-3DAC4AC38B4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1B11D8A-FD37-4D91-9E56-1BAABC1BE674}" type="pres">
      <dgm:prSet presAssocID="{EA3B9B7A-2293-4F0B-A89A-3DAC4AC38B43}" presName="negativeSpace" presStyleCnt="0"/>
      <dgm:spPr/>
    </dgm:pt>
    <dgm:pt modelId="{710D780E-69F2-45D7-8599-16CA93F9B5EA}" type="pres">
      <dgm:prSet presAssocID="{EA3B9B7A-2293-4F0B-A89A-3DAC4AC38B43}" presName="childText" presStyleLbl="conFgAcc1" presStyleIdx="1" presStyleCnt="3">
        <dgm:presLayoutVars>
          <dgm:bulletEnabled val="1"/>
        </dgm:presLayoutVars>
      </dgm:prSet>
      <dgm:spPr/>
    </dgm:pt>
    <dgm:pt modelId="{81F76566-F674-4A53-961F-6430D3765810}" type="pres">
      <dgm:prSet presAssocID="{944E1BA1-9262-4C47-85D8-94CCC8186CB8}" presName="spaceBetweenRectangles" presStyleCnt="0"/>
      <dgm:spPr/>
    </dgm:pt>
    <dgm:pt modelId="{5F65A17D-41F8-4A8C-BF35-D9BCA6453556}" type="pres">
      <dgm:prSet presAssocID="{02EACB29-8D16-40F9-BE97-82A907FDA4A5}" presName="parentLin" presStyleCnt="0"/>
      <dgm:spPr/>
    </dgm:pt>
    <dgm:pt modelId="{19F47893-2E02-4534-A122-508E593A9D66}" type="pres">
      <dgm:prSet presAssocID="{02EACB29-8D16-40F9-BE97-82A907FDA4A5}" presName="parentLeftMargin" presStyleLbl="node1" presStyleIdx="1" presStyleCnt="3"/>
      <dgm:spPr/>
    </dgm:pt>
    <dgm:pt modelId="{9D470D11-971B-4DCE-8CE9-217EECF2DF16}" type="pres">
      <dgm:prSet presAssocID="{02EACB29-8D16-40F9-BE97-82A907FDA4A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74CD921-51C6-437B-990C-5142FF18DC58}" type="pres">
      <dgm:prSet presAssocID="{02EACB29-8D16-40F9-BE97-82A907FDA4A5}" presName="negativeSpace" presStyleCnt="0"/>
      <dgm:spPr/>
    </dgm:pt>
    <dgm:pt modelId="{65E483E2-C315-48E4-8BFF-A74CC9A81CC3}" type="pres">
      <dgm:prSet presAssocID="{02EACB29-8D16-40F9-BE97-82A907FDA4A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E27D83D-F8BF-4526-9D3D-D0C5D98E8A54}" type="presOf" srcId="{EA3B9B7A-2293-4F0B-A89A-3DAC4AC38B43}" destId="{B43FED34-A2EE-472B-A0D3-A2659DEA1A5C}" srcOrd="1" destOrd="0" presId="urn:microsoft.com/office/officeart/2005/8/layout/list1"/>
    <dgm:cxn modelId="{B7FDCC5E-9D86-4410-BE4E-87C1547444EE}" type="presOf" srcId="{C1C892F0-D32F-4493-833F-2AD8F8870CF6}" destId="{0459BD41-3A38-4FF5-9E02-A3921318E8CE}" srcOrd="1" destOrd="0" presId="urn:microsoft.com/office/officeart/2005/8/layout/list1"/>
    <dgm:cxn modelId="{733BA144-15F5-4867-8620-D41F3B757FEA}" type="presOf" srcId="{02EACB29-8D16-40F9-BE97-82A907FDA4A5}" destId="{19F47893-2E02-4534-A122-508E593A9D66}" srcOrd="0" destOrd="0" presId="urn:microsoft.com/office/officeart/2005/8/layout/list1"/>
    <dgm:cxn modelId="{783AD56D-B8D4-4B73-9175-D761354A9B8F}" type="presOf" srcId="{EA3B9B7A-2293-4F0B-A89A-3DAC4AC38B43}" destId="{C9FDF5D0-DC1C-47F9-B16F-0C91F6B7176D}" srcOrd="0" destOrd="0" presId="urn:microsoft.com/office/officeart/2005/8/layout/list1"/>
    <dgm:cxn modelId="{B0AB4771-71F3-43D3-BE0E-AA58E8F1D727}" type="presOf" srcId="{628738C3-7F23-475A-8203-1DB1C33E6049}" destId="{26B7DAC5-9ACC-46FE-A3BC-1714F94EEB8A}" srcOrd="0" destOrd="0" presId="urn:microsoft.com/office/officeart/2005/8/layout/list1"/>
    <dgm:cxn modelId="{E5FADB7B-B29A-4DD7-A47B-0FEC3D2FB40D}" type="presOf" srcId="{02EACB29-8D16-40F9-BE97-82A907FDA4A5}" destId="{9D470D11-971B-4DCE-8CE9-217EECF2DF16}" srcOrd="1" destOrd="0" presId="urn:microsoft.com/office/officeart/2005/8/layout/list1"/>
    <dgm:cxn modelId="{D8FB4696-F111-42A9-BA00-F6D73C8ABA83}" srcId="{628738C3-7F23-475A-8203-1DB1C33E6049}" destId="{EA3B9B7A-2293-4F0B-A89A-3DAC4AC38B43}" srcOrd="1" destOrd="0" parTransId="{609A0134-8C5A-48DC-9CB0-B195D43C28F9}" sibTransId="{944E1BA1-9262-4C47-85D8-94CCC8186CB8}"/>
    <dgm:cxn modelId="{7588D6B2-01B9-4BC1-AAF6-BEB47D565C27}" type="presOf" srcId="{C1C892F0-D32F-4493-833F-2AD8F8870CF6}" destId="{290AF25E-A5E1-4F75-8861-74F2A07AA1E0}" srcOrd="0" destOrd="0" presId="urn:microsoft.com/office/officeart/2005/8/layout/list1"/>
    <dgm:cxn modelId="{CAD951BC-3C91-451D-8BC9-95D22B32A35E}" srcId="{628738C3-7F23-475A-8203-1DB1C33E6049}" destId="{C1C892F0-D32F-4493-833F-2AD8F8870CF6}" srcOrd="0" destOrd="0" parTransId="{9B122CD0-F053-4022-AD37-F32B60A82D4A}" sibTransId="{7A167749-7C14-4826-93CD-249578FFE007}"/>
    <dgm:cxn modelId="{28397FCC-EDFA-4EA6-B2B2-E725BB5FDA61}" srcId="{628738C3-7F23-475A-8203-1DB1C33E6049}" destId="{02EACB29-8D16-40F9-BE97-82A907FDA4A5}" srcOrd="2" destOrd="0" parTransId="{9F94701C-A0E8-49D9-B7F5-DBB0ECB1DD56}" sibTransId="{3EABBC28-75BC-4434-957C-AB329F06A660}"/>
    <dgm:cxn modelId="{C59A23A3-3403-48AC-A72C-43AA0CCCCCA9}" type="presParOf" srcId="{26B7DAC5-9ACC-46FE-A3BC-1714F94EEB8A}" destId="{A15BDD71-8808-4098-B1FC-F72672023B59}" srcOrd="0" destOrd="0" presId="urn:microsoft.com/office/officeart/2005/8/layout/list1"/>
    <dgm:cxn modelId="{E542A295-B719-46B5-ACC6-7FB7F0CCB42B}" type="presParOf" srcId="{A15BDD71-8808-4098-B1FC-F72672023B59}" destId="{290AF25E-A5E1-4F75-8861-74F2A07AA1E0}" srcOrd="0" destOrd="0" presId="urn:microsoft.com/office/officeart/2005/8/layout/list1"/>
    <dgm:cxn modelId="{6016CAD8-7FBC-4F65-8877-02A6BF5D175D}" type="presParOf" srcId="{A15BDD71-8808-4098-B1FC-F72672023B59}" destId="{0459BD41-3A38-4FF5-9E02-A3921318E8CE}" srcOrd="1" destOrd="0" presId="urn:microsoft.com/office/officeart/2005/8/layout/list1"/>
    <dgm:cxn modelId="{F32E91EC-06F5-4359-8DD6-22D3B52151F0}" type="presParOf" srcId="{26B7DAC5-9ACC-46FE-A3BC-1714F94EEB8A}" destId="{5F3C8545-1BC6-45CA-B567-788973CE9999}" srcOrd="1" destOrd="0" presId="urn:microsoft.com/office/officeart/2005/8/layout/list1"/>
    <dgm:cxn modelId="{71A50082-5089-471B-BE87-398D29C39F29}" type="presParOf" srcId="{26B7DAC5-9ACC-46FE-A3BC-1714F94EEB8A}" destId="{32C160C5-1DC5-470B-85E1-BAC885A78678}" srcOrd="2" destOrd="0" presId="urn:microsoft.com/office/officeart/2005/8/layout/list1"/>
    <dgm:cxn modelId="{D0657019-1312-4F3C-87D5-BBB8C961680E}" type="presParOf" srcId="{26B7DAC5-9ACC-46FE-A3BC-1714F94EEB8A}" destId="{7A2F9128-13EE-4C8A-BBFA-FA32D1E701E1}" srcOrd="3" destOrd="0" presId="urn:microsoft.com/office/officeart/2005/8/layout/list1"/>
    <dgm:cxn modelId="{4433E8D2-C21E-47D0-B2EA-E11D543E8B5C}" type="presParOf" srcId="{26B7DAC5-9ACC-46FE-A3BC-1714F94EEB8A}" destId="{E6AAA7FC-B53F-4010-8BC4-487EC009F970}" srcOrd="4" destOrd="0" presId="urn:microsoft.com/office/officeart/2005/8/layout/list1"/>
    <dgm:cxn modelId="{EF40E15A-F3BA-4C65-8382-B2C4789BB426}" type="presParOf" srcId="{E6AAA7FC-B53F-4010-8BC4-487EC009F970}" destId="{C9FDF5D0-DC1C-47F9-B16F-0C91F6B7176D}" srcOrd="0" destOrd="0" presId="urn:microsoft.com/office/officeart/2005/8/layout/list1"/>
    <dgm:cxn modelId="{72A0AE40-4030-4687-ADC1-E738023723C8}" type="presParOf" srcId="{E6AAA7FC-B53F-4010-8BC4-487EC009F970}" destId="{B43FED34-A2EE-472B-A0D3-A2659DEA1A5C}" srcOrd="1" destOrd="0" presId="urn:microsoft.com/office/officeart/2005/8/layout/list1"/>
    <dgm:cxn modelId="{4B7B1A1E-D14F-4E00-859E-8AABB04809F6}" type="presParOf" srcId="{26B7DAC5-9ACC-46FE-A3BC-1714F94EEB8A}" destId="{61B11D8A-FD37-4D91-9E56-1BAABC1BE674}" srcOrd="5" destOrd="0" presId="urn:microsoft.com/office/officeart/2005/8/layout/list1"/>
    <dgm:cxn modelId="{061AE7A0-2473-4519-A9EF-A38555EE63A4}" type="presParOf" srcId="{26B7DAC5-9ACC-46FE-A3BC-1714F94EEB8A}" destId="{710D780E-69F2-45D7-8599-16CA93F9B5EA}" srcOrd="6" destOrd="0" presId="urn:microsoft.com/office/officeart/2005/8/layout/list1"/>
    <dgm:cxn modelId="{3183A2AE-D0CF-4D92-9694-235DA1F8FFD0}" type="presParOf" srcId="{26B7DAC5-9ACC-46FE-A3BC-1714F94EEB8A}" destId="{81F76566-F674-4A53-961F-6430D3765810}" srcOrd="7" destOrd="0" presId="urn:microsoft.com/office/officeart/2005/8/layout/list1"/>
    <dgm:cxn modelId="{B706EC54-81BC-45C7-99F9-D102FE2B9E2E}" type="presParOf" srcId="{26B7DAC5-9ACC-46FE-A3BC-1714F94EEB8A}" destId="{5F65A17D-41F8-4A8C-BF35-D9BCA6453556}" srcOrd="8" destOrd="0" presId="urn:microsoft.com/office/officeart/2005/8/layout/list1"/>
    <dgm:cxn modelId="{6B109110-2E2C-4E4F-96CD-FDB33F4282B8}" type="presParOf" srcId="{5F65A17D-41F8-4A8C-BF35-D9BCA6453556}" destId="{19F47893-2E02-4534-A122-508E593A9D66}" srcOrd="0" destOrd="0" presId="urn:microsoft.com/office/officeart/2005/8/layout/list1"/>
    <dgm:cxn modelId="{9F09D063-604E-40E5-B661-408B617B6FB1}" type="presParOf" srcId="{5F65A17D-41F8-4A8C-BF35-D9BCA6453556}" destId="{9D470D11-971B-4DCE-8CE9-217EECF2DF16}" srcOrd="1" destOrd="0" presId="urn:microsoft.com/office/officeart/2005/8/layout/list1"/>
    <dgm:cxn modelId="{7D6B89DE-83A3-4057-A857-4FCBC839C655}" type="presParOf" srcId="{26B7DAC5-9ACC-46FE-A3BC-1714F94EEB8A}" destId="{674CD921-51C6-437B-990C-5142FF18DC58}" srcOrd="9" destOrd="0" presId="urn:microsoft.com/office/officeart/2005/8/layout/list1"/>
    <dgm:cxn modelId="{4A807DAD-A2B6-41B9-9520-3C856170D366}" type="presParOf" srcId="{26B7DAC5-9ACC-46FE-A3BC-1714F94EEB8A}" destId="{65E483E2-C315-48E4-8BFF-A74CC9A81CC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28738C3-7F23-475A-8203-1DB1C33E6049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9651ED4-89B2-4397-8966-1361F3593FBE}">
      <dgm:prSet phldrT="[Текст]"/>
      <dgm:spPr/>
      <dgm:t>
        <a:bodyPr/>
        <a:lstStyle/>
        <a:p>
          <a:r>
            <a:rPr lang="ru-RU" dirty="0"/>
            <a:t>Аллигатор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679A3AE-4E43-4739-BCDB-CD3AADF4DF7A}" type="parTrans" cxnId="{D752FFBD-6606-4D50-84D8-1DCD99E28200}">
      <dgm:prSet/>
      <dgm:spPr/>
      <dgm:t>
        <a:bodyPr/>
        <a:lstStyle/>
        <a:p>
          <a:endParaRPr lang="ru-RU"/>
        </a:p>
      </dgm:t>
    </dgm:pt>
    <dgm:pt modelId="{A9262249-461E-4B14-B66B-7E097475081E}" type="sibTrans" cxnId="{D752FFBD-6606-4D50-84D8-1DCD99E28200}">
      <dgm:prSet/>
      <dgm:spPr/>
      <dgm:t>
        <a:bodyPr/>
        <a:lstStyle/>
        <a:p>
          <a:endParaRPr lang="ru-RU"/>
        </a:p>
      </dgm:t>
    </dgm:pt>
    <dgm:pt modelId="{5043DFAF-8760-4901-BD60-1D57A1119EAA}">
      <dgm:prSet phldrT="[Текст]"/>
      <dgm:spPr/>
      <dgm:t>
        <a:bodyPr/>
        <a:lstStyle/>
        <a:p>
          <a:r>
            <a:rPr lang="ru-RU" dirty="0"/>
            <a:t>Вездеход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B0B13F4-127C-4327-8D5F-383DEF4BAD49}" type="parTrans" cxnId="{6CFED8E5-0E84-430D-8379-1011F0CBD773}">
      <dgm:prSet/>
      <dgm:spPr/>
      <dgm:t>
        <a:bodyPr/>
        <a:lstStyle/>
        <a:p>
          <a:endParaRPr lang="ru-RU"/>
        </a:p>
      </dgm:t>
    </dgm:pt>
    <dgm:pt modelId="{7A094BF3-EEBF-45A5-B881-4832A831E0EB}" type="sibTrans" cxnId="{6CFED8E5-0E84-430D-8379-1011F0CBD773}">
      <dgm:prSet/>
      <dgm:spPr/>
      <dgm:t>
        <a:bodyPr/>
        <a:lstStyle/>
        <a:p>
          <a:endParaRPr lang="ru-RU"/>
        </a:p>
      </dgm:t>
    </dgm:pt>
    <dgm:pt modelId="{E8343266-ED6A-427A-9C28-6F41F5E0733D}">
      <dgm:prSet phldrT="[Текст]"/>
      <dgm:spPr/>
      <dgm:t>
        <a:bodyPr/>
        <a:lstStyle/>
        <a:p>
          <a:r>
            <a:rPr lang="ru-RU" dirty="0"/>
            <a:t>Амфибия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FA94C3A-1CEE-497A-A8FF-B0A30F364827}" type="parTrans" cxnId="{908A2DF3-10EC-4FFD-8664-E0691823526E}">
      <dgm:prSet/>
      <dgm:spPr/>
      <dgm:t>
        <a:bodyPr/>
        <a:lstStyle/>
        <a:p>
          <a:endParaRPr lang="ru-RU"/>
        </a:p>
      </dgm:t>
    </dgm:pt>
    <dgm:pt modelId="{23003CA7-289B-4160-9C6F-4A4F9837706C}" type="sibTrans" cxnId="{908A2DF3-10EC-4FFD-8664-E0691823526E}">
      <dgm:prSet/>
      <dgm:spPr/>
      <dgm:t>
        <a:bodyPr/>
        <a:lstStyle/>
        <a:p>
          <a:endParaRPr lang="ru-RU"/>
        </a:p>
      </dgm:t>
    </dgm:pt>
    <dgm:pt modelId="{26B7DAC5-9ACC-46FE-A3BC-1714F94EEB8A}" type="pres">
      <dgm:prSet presAssocID="{628738C3-7F23-475A-8203-1DB1C33E6049}" presName="linear" presStyleCnt="0">
        <dgm:presLayoutVars>
          <dgm:dir/>
          <dgm:animLvl val="lvl"/>
          <dgm:resizeHandles val="exact"/>
        </dgm:presLayoutVars>
      </dgm:prSet>
      <dgm:spPr/>
    </dgm:pt>
    <dgm:pt modelId="{8155E07A-39ED-404A-B410-A3126BED6EE0}" type="pres">
      <dgm:prSet presAssocID="{89651ED4-89B2-4397-8966-1361F3593FBE}" presName="parentLin" presStyleCnt="0"/>
      <dgm:spPr/>
    </dgm:pt>
    <dgm:pt modelId="{19291458-AC40-4B95-B697-0AB5A6A7A588}" type="pres">
      <dgm:prSet presAssocID="{89651ED4-89B2-4397-8966-1361F3593FBE}" presName="parentLeftMargin" presStyleLbl="node1" presStyleIdx="0" presStyleCnt="3"/>
      <dgm:spPr/>
    </dgm:pt>
    <dgm:pt modelId="{D7EE7EFF-AC77-4449-815D-9DE913D7E6DC}" type="pres">
      <dgm:prSet presAssocID="{89651ED4-89B2-4397-8966-1361F3593F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9787C6-2CAB-4F48-A621-DC43273BBD2E}" type="pres">
      <dgm:prSet presAssocID="{89651ED4-89B2-4397-8966-1361F3593FBE}" presName="negativeSpace" presStyleCnt="0"/>
      <dgm:spPr/>
    </dgm:pt>
    <dgm:pt modelId="{323BF9E3-BB79-4E97-B267-56036E53A3C1}" type="pres">
      <dgm:prSet presAssocID="{89651ED4-89B2-4397-8966-1361F3593FBE}" presName="childText" presStyleLbl="conFgAcc1" presStyleIdx="0" presStyleCnt="3">
        <dgm:presLayoutVars>
          <dgm:bulletEnabled val="1"/>
        </dgm:presLayoutVars>
      </dgm:prSet>
      <dgm:spPr/>
    </dgm:pt>
    <dgm:pt modelId="{974F6F70-89D3-47AB-856D-64B6D9CB0EC8}" type="pres">
      <dgm:prSet presAssocID="{A9262249-461E-4B14-B66B-7E097475081E}" presName="spaceBetweenRectangles" presStyleCnt="0"/>
      <dgm:spPr/>
    </dgm:pt>
    <dgm:pt modelId="{4438DFEA-C7D0-4EF0-BB2E-6EA8DEA07956}" type="pres">
      <dgm:prSet presAssocID="{5043DFAF-8760-4901-BD60-1D57A1119EAA}" presName="parentLin" presStyleCnt="0"/>
      <dgm:spPr/>
    </dgm:pt>
    <dgm:pt modelId="{982E7C1C-265A-486C-94BE-1D81D84A3DF7}" type="pres">
      <dgm:prSet presAssocID="{5043DFAF-8760-4901-BD60-1D57A1119EAA}" presName="parentLeftMargin" presStyleLbl="node1" presStyleIdx="0" presStyleCnt="3"/>
      <dgm:spPr/>
    </dgm:pt>
    <dgm:pt modelId="{E5A18B0F-3486-4EA9-B382-89088AEA8FD3}" type="pres">
      <dgm:prSet presAssocID="{5043DFAF-8760-4901-BD60-1D57A1119E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0E9901-63E0-4B58-8DF8-A013E2F00AF2}" type="pres">
      <dgm:prSet presAssocID="{5043DFAF-8760-4901-BD60-1D57A1119EAA}" presName="negativeSpace" presStyleCnt="0"/>
      <dgm:spPr/>
    </dgm:pt>
    <dgm:pt modelId="{618AB6AE-60F2-4C5A-8806-0AEA410E0B5A}" type="pres">
      <dgm:prSet presAssocID="{5043DFAF-8760-4901-BD60-1D57A1119EAA}" presName="childText" presStyleLbl="conFgAcc1" presStyleIdx="1" presStyleCnt="3">
        <dgm:presLayoutVars>
          <dgm:bulletEnabled val="1"/>
        </dgm:presLayoutVars>
      </dgm:prSet>
      <dgm:spPr/>
    </dgm:pt>
    <dgm:pt modelId="{DB1306AB-BE6A-469C-BE35-C2CEC4DED837}" type="pres">
      <dgm:prSet presAssocID="{7A094BF3-EEBF-45A5-B881-4832A831E0EB}" presName="spaceBetweenRectangles" presStyleCnt="0"/>
      <dgm:spPr/>
    </dgm:pt>
    <dgm:pt modelId="{D6BF1D80-026F-407C-8298-E59DAC4AE3AC}" type="pres">
      <dgm:prSet presAssocID="{E8343266-ED6A-427A-9C28-6F41F5E0733D}" presName="parentLin" presStyleCnt="0"/>
      <dgm:spPr/>
    </dgm:pt>
    <dgm:pt modelId="{EC809A3C-0821-43EE-A512-733374882996}" type="pres">
      <dgm:prSet presAssocID="{E8343266-ED6A-427A-9C28-6F41F5E0733D}" presName="parentLeftMargin" presStyleLbl="node1" presStyleIdx="1" presStyleCnt="3"/>
      <dgm:spPr/>
    </dgm:pt>
    <dgm:pt modelId="{0DFB3AF5-1F6B-49E2-A937-CBB42BBECBFD}" type="pres">
      <dgm:prSet presAssocID="{E8343266-ED6A-427A-9C28-6F41F5E0733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D5D0597-1BCC-4A70-A7FB-FD0DE2C502C0}" type="pres">
      <dgm:prSet presAssocID="{E8343266-ED6A-427A-9C28-6F41F5E0733D}" presName="negativeSpace" presStyleCnt="0"/>
      <dgm:spPr/>
    </dgm:pt>
    <dgm:pt modelId="{FEE6ECE5-4BFC-40CE-AB94-BC67DCB6CD16}" type="pres">
      <dgm:prSet presAssocID="{E8343266-ED6A-427A-9C28-6F41F5E073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E6C710F-50B1-430E-86CA-AD6C5930E1F3}" type="presOf" srcId="{89651ED4-89B2-4397-8966-1361F3593FBE}" destId="{D7EE7EFF-AC77-4449-815D-9DE913D7E6DC}" srcOrd="1" destOrd="0" presId="urn:microsoft.com/office/officeart/2005/8/layout/list1"/>
    <dgm:cxn modelId="{93BD9A12-F2EB-47A8-B503-52519E358463}" type="presOf" srcId="{89651ED4-89B2-4397-8966-1361F3593FBE}" destId="{19291458-AC40-4B95-B697-0AB5A6A7A588}" srcOrd="0" destOrd="0" presId="urn:microsoft.com/office/officeart/2005/8/layout/list1"/>
    <dgm:cxn modelId="{AD4E0066-FCCC-44FC-90DD-E84D1D78B45A}" type="presOf" srcId="{628738C3-7F23-475A-8203-1DB1C33E6049}" destId="{26B7DAC5-9ACC-46FE-A3BC-1714F94EEB8A}" srcOrd="0" destOrd="0" presId="urn:microsoft.com/office/officeart/2005/8/layout/list1"/>
    <dgm:cxn modelId="{B3B2B16F-9DBD-45EA-9B27-1500781EBEBA}" type="presOf" srcId="{E8343266-ED6A-427A-9C28-6F41F5E0733D}" destId="{EC809A3C-0821-43EE-A512-733374882996}" srcOrd="0" destOrd="0" presId="urn:microsoft.com/office/officeart/2005/8/layout/list1"/>
    <dgm:cxn modelId="{11026079-BBA9-47E7-AD75-55C57EDD3A38}" type="presOf" srcId="{5043DFAF-8760-4901-BD60-1D57A1119EAA}" destId="{982E7C1C-265A-486C-94BE-1D81D84A3DF7}" srcOrd="0" destOrd="0" presId="urn:microsoft.com/office/officeart/2005/8/layout/list1"/>
    <dgm:cxn modelId="{41F1A2A0-DBD6-4295-B9B6-CA56AE2D806A}" type="presOf" srcId="{5043DFAF-8760-4901-BD60-1D57A1119EAA}" destId="{E5A18B0F-3486-4EA9-B382-89088AEA8FD3}" srcOrd="1" destOrd="0" presId="urn:microsoft.com/office/officeart/2005/8/layout/list1"/>
    <dgm:cxn modelId="{D752FFBD-6606-4D50-84D8-1DCD99E28200}" srcId="{628738C3-7F23-475A-8203-1DB1C33E6049}" destId="{89651ED4-89B2-4397-8966-1361F3593FBE}" srcOrd="0" destOrd="0" parTransId="{F679A3AE-4E43-4739-BCDB-CD3AADF4DF7A}" sibTransId="{A9262249-461E-4B14-B66B-7E097475081E}"/>
    <dgm:cxn modelId="{84E56DDA-0857-4B27-8731-007C8E0CCB4D}" type="presOf" srcId="{E8343266-ED6A-427A-9C28-6F41F5E0733D}" destId="{0DFB3AF5-1F6B-49E2-A937-CBB42BBECBFD}" srcOrd="1" destOrd="0" presId="urn:microsoft.com/office/officeart/2005/8/layout/list1"/>
    <dgm:cxn modelId="{6CFED8E5-0E84-430D-8379-1011F0CBD773}" srcId="{628738C3-7F23-475A-8203-1DB1C33E6049}" destId="{5043DFAF-8760-4901-BD60-1D57A1119EAA}" srcOrd="1" destOrd="0" parTransId="{4B0B13F4-127C-4327-8D5F-383DEF4BAD49}" sibTransId="{7A094BF3-EEBF-45A5-B881-4832A831E0EB}"/>
    <dgm:cxn modelId="{908A2DF3-10EC-4FFD-8664-E0691823526E}" srcId="{628738C3-7F23-475A-8203-1DB1C33E6049}" destId="{E8343266-ED6A-427A-9C28-6F41F5E0733D}" srcOrd="2" destOrd="0" parTransId="{DFA94C3A-1CEE-497A-A8FF-B0A30F364827}" sibTransId="{23003CA7-289B-4160-9C6F-4A4F9837706C}"/>
    <dgm:cxn modelId="{64F15F13-B6F3-4EF9-BD08-CBEDC31FE295}" type="presParOf" srcId="{26B7DAC5-9ACC-46FE-A3BC-1714F94EEB8A}" destId="{8155E07A-39ED-404A-B410-A3126BED6EE0}" srcOrd="0" destOrd="0" presId="urn:microsoft.com/office/officeart/2005/8/layout/list1"/>
    <dgm:cxn modelId="{08DA45ED-74BF-44EB-A4F9-BFFE69885019}" type="presParOf" srcId="{8155E07A-39ED-404A-B410-A3126BED6EE0}" destId="{19291458-AC40-4B95-B697-0AB5A6A7A588}" srcOrd="0" destOrd="0" presId="urn:microsoft.com/office/officeart/2005/8/layout/list1"/>
    <dgm:cxn modelId="{D74C41F1-18DE-41CB-9C7E-A2D9F5C3D42A}" type="presParOf" srcId="{8155E07A-39ED-404A-B410-A3126BED6EE0}" destId="{D7EE7EFF-AC77-4449-815D-9DE913D7E6DC}" srcOrd="1" destOrd="0" presId="urn:microsoft.com/office/officeart/2005/8/layout/list1"/>
    <dgm:cxn modelId="{6CB1BDAE-4288-4308-BBAE-DE0A53249E5A}" type="presParOf" srcId="{26B7DAC5-9ACC-46FE-A3BC-1714F94EEB8A}" destId="{399787C6-2CAB-4F48-A621-DC43273BBD2E}" srcOrd="1" destOrd="0" presId="urn:microsoft.com/office/officeart/2005/8/layout/list1"/>
    <dgm:cxn modelId="{A025A9A6-A0C3-464C-A74F-A98437AE7900}" type="presParOf" srcId="{26B7DAC5-9ACC-46FE-A3BC-1714F94EEB8A}" destId="{323BF9E3-BB79-4E97-B267-56036E53A3C1}" srcOrd="2" destOrd="0" presId="urn:microsoft.com/office/officeart/2005/8/layout/list1"/>
    <dgm:cxn modelId="{4FFB61E9-8166-47EA-8647-88C5A63337A7}" type="presParOf" srcId="{26B7DAC5-9ACC-46FE-A3BC-1714F94EEB8A}" destId="{974F6F70-89D3-47AB-856D-64B6D9CB0EC8}" srcOrd="3" destOrd="0" presId="urn:microsoft.com/office/officeart/2005/8/layout/list1"/>
    <dgm:cxn modelId="{B7196EA7-5104-4457-9616-647064C77E38}" type="presParOf" srcId="{26B7DAC5-9ACC-46FE-A3BC-1714F94EEB8A}" destId="{4438DFEA-C7D0-4EF0-BB2E-6EA8DEA07956}" srcOrd="4" destOrd="0" presId="urn:microsoft.com/office/officeart/2005/8/layout/list1"/>
    <dgm:cxn modelId="{9FB0AC27-8E8A-4606-B340-EC1A73B3E783}" type="presParOf" srcId="{4438DFEA-C7D0-4EF0-BB2E-6EA8DEA07956}" destId="{982E7C1C-265A-486C-94BE-1D81D84A3DF7}" srcOrd="0" destOrd="0" presId="urn:microsoft.com/office/officeart/2005/8/layout/list1"/>
    <dgm:cxn modelId="{F31FF8C3-16EB-4A83-A22A-3B3A1DBB9695}" type="presParOf" srcId="{4438DFEA-C7D0-4EF0-BB2E-6EA8DEA07956}" destId="{E5A18B0F-3486-4EA9-B382-89088AEA8FD3}" srcOrd="1" destOrd="0" presId="urn:microsoft.com/office/officeart/2005/8/layout/list1"/>
    <dgm:cxn modelId="{1DF06EC4-24B3-4101-B39C-7398E8C452EC}" type="presParOf" srcId="{26B7DAC5-9ACC-46FE-A3BC-1714F94EEB8A}" destId="{BB0E9901-63E0-4B58-8DF8-A013E2F00AF2}" srcOrd="5" destOrd="0" presId="urn:microsoft.com/office/officeart/2005/8/layout/list1"/>
    <dgm:cxn modelId="{4D3B93E0-765B-4C7D-8CA3-5781C5BCD67B}" type="presParOf" srcId="{26B7DAC5-9ACC-46FE-A3BC-1714F94EEB8A}" destId="{618AB6AE-60F2-4C5A-8806-0AEA410E0B5A}" srcOrd="6" destOrd="0" presId="urn:microsoft.com/office/officeart/2005/8/layout/list1"/>
    <dgm:cxn modelId="{54593FA1-1755-42EE-8BAC-D194551F2CC9}" type="presParOf" srcId="{26B7DAC5-9ACC-46FE-A3BC-1714F94EEB8A}" destId="{DB1306AB-BE6A-469C-BE35-C2CEC4DED837}" srcOrd="7" destOrd="0" presId="urn:microsoft.com/office/officeart/2005/8/layout/list1"/>
    <dgm:cxn modelId="{05755EB7-6C68-4C9A-9FDB-9A8B8A7D0A07}" type="presParOf" srcId="{26B7DAC5-9ACC-46FE-A3BC-1714F94EEB8A}" destId="{D6BF1D80-026F-407C-8298-E59DAC4AE3AC}" srcOrd="8" destOrd="0" presId="urn:microsoft.com/office/officeart/2005/8/layout/list1"/>
    <dgm:cxn modelId="{3CD12180-09A8-4AD6-ADB4-4FF74E164676}" type="presParOf" srcId="{D6BF1D80-026F-407C-8298-E59DAC4AE3AC}" destId="{EC809A3C-0821-43EE-A512-733374882996}" srcOrd="0" destOrd="0" presId="urn:microsoft.com/office/officeart/2005/8/layout/list1"/>
    <dgm:cxn modelId="{4B440B9C-CA25-4C5A-A0F1-50A76C58D6EF}" type="presParOf" srcId="{D6BF1D80-026F-407C-8298-E59DAC4AE3AC}" destId="{0DFB3AF5-1F6B-49E2-A937-CBB42BBECBFD}" srcOrd="1" destOrd="0" presId="urn:microsoft.com/office/officeart/2005/8/layout/list1"/>
    <dgm:cxn modelId="{6D3C2D33-0321-44A6-B77D-E5D380A13116}" type="presParOf" srcId="{26B7DAC5-9ACC-46FE-A3BC-1714F94EEB8A}" destId="{7D5D0597-1BCC-4A70-A7FB-FD0DE2C502C0}" srcOrd="9" destOrd="0" presId="urn:microsoft.com/office/officeart/2005/8/layout/list1"/>
    <dgm:cxn modelId="{E5E22654-D36E-4B7C-B763-616360B3234B}" type="presParOf" srcId="{26B7DAC5-9ACC-46FE-A3BC-1714F94EEB8A}" destId="{FEE6ECE5-4BFC-40CE-AB94-BC67DCB6CD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628738C3-7F23-475A-8203-1DB1C33E6049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ru-RU"/>
        </a:p>
      </dgm:t>
    </dgm:pt>
    <dgm:pt modelId="{89651ED4-89B2-4397-8966-1361F3593FBE}">
      <dgm:prSet phldrT="[Текст]"/>
      <dgm:spPr/>
      <dgm:t>
        <a:bodyPr/>
        <a:lstStyle/>
        <a:p>
          <a:r>
            <a:rPr lang="ru-RU" dirty="0"/>
            <a:t>Андрюша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679A3AE-4E43-4739-BCDB-CD3AADF4DF7A}" type="parTrans" cxnId="{D752FFBD-6606-4D50-84D8-1DCD99E28200}">
      <dgm:prSet/>
      <dgm:spPr/>
      <dgm:t>
        <a:bodyPr/>
        <a:lstStyle/>
        <a:p>
          <a:endParaRPr lang="ru-RU"/>
        </a:p>
      </dgm:t>
    </dgm:pt>
    <dgm:pt modelId="{A9262249-461E-4B14-B66B-7E097475081E}" type="sibTrans" cxnId="{D752FFBD-6606-4D50-84D8-1DCD99E28200}">
      <dgm:prSet/>
      <dgm:spPr/>
      <dgm:t>
        <a:bodyPr/>
        <a:lstStyle/>
        <a:p>
          <a:endParaRPr lang="ru-RU"/>
        </a:p>
      </dgm:t>
    </dgm:pt>
    <dgm:pt modelId="{5043DFAF-8760-4901-BD60-1D57A1119EAA}">
      <dgm:prSet phldrT="[Текст]"/>
      <dgm:spPr/>
      <dgm:t>
        <a:bodyPr/>
        <a:lstStyle/>
        <a:p>
          <a:r>
            <a:rPr lang="ru-RU" dirty="0"/>
            <a:t>Катюша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B0B13F4-127C-4327-8D5F-383DEF4BAD49}" type="parTrans" cxnId="{6CFED8E5-0E84-430D-8379-1011F0CBD773}">
      <dgm:prSet/>
      <dgm:spPr/>
      <dgm:t>
        <a:bodyPr/>
        <a:lstStyle/>
        <a:p>
          <a:endParaRPr lang="ru-RU"/>
        </a:p>
      </dgm:t>
    </dgm:pt>
    <dgm:pt modelId="{7A094BF3-EEBF-45A5-B881-4832A831E0EB}" type="sibTrans" cxnId="{6CFED8E5-0E84-430D-8379-1011F0CBD773}">
      <dgm:prSet/>
      <dgm:spPr/>
      <dgm:t>
        <a:bodyPr/>
        <a:lstStyle/>
        <a:p>
          <a:endParaRPr lang="ru-RU"/>
        </a:p>
      </dgm:t>
    </dgm:pt>
    <dgm:pt modelId="{E8343266-ED6A-427A-9C28-6F41F5E0733D}">
      <dgm:prSet phldrT="[Текст]"/>
      <dgm:spPr/>
      <dgm:t>
        <a:bodyPr/>
        <a:lstStyle/>
        <a:p>
          <a:r>
            <a:rPr lang="ru-RU" dirty="0"/>
            <a:t>Танюша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FA94C3A-1CEE-497A-A8FF-B0A30F364827}" type="parTrans" cxnId="{908A2DF3-10EC-4FFD-8664-E0691823526E}">
      <dgm:prSet/>
      <dgm:spPr/>
      <dgm:t>
        <a:bodyPr/>
        <a:lstStyle/>
        <a:p>
          <a:endParaRPr lang="ru-RU"/>
        </a:p>
      </dgm:t>
    </dgm:pt>
    <dgm:pt modelId="{23003CA7-289B-4160-9C6F-4A4F9837706C}" type="sibTrans" cxnId="{908A2DF3-10EC-4FFD-8664-E0691823526E}">
      <dgm:prSet/>
      <dgm:spPr/>
      <dgm:t>
        <a:bodyPr/>
        <a:lstStyle/>
        <a:p>
          <a:endParaRPr lang="ru-RU"/>
        </a:p>
      </dgm:t>
    </dgm:pt>
    <dgm:pt modelId="{26B7DAC5-9ACC-46FE-A3BC-1714F94EEB8A}" type="pres">
      <dgm:prSet presAssocID="{628738C3-7F23-475A-8203-1DB1C33E6049}" presName="linear" presStyleCnt="0">
        <dgm:presLayoutVars>
          <dgm:dir/>
          <dgm:animLvl val="lvl"/>
          <dgm:resizeHandles val="exact"/>
        </dgm:presLayoutVars>
      </dgm:prSet>
      <dgm:spPr/>
    </dgm:pt>
    <dgm:pt modelId="{8155E07A-39ED-404A-B410-A3126BED6EE0}" type="pres">
      <dgm:prSet presAssocID="{89651ED4-89B2-4397-8966-1361F3593FBE}" presName="parentLin" presStyleCnt="0"/>
      <dgm:spPr/>
    </dgm:pt>
    <dgm:pt modelId="{19291458-AC40-4B95-B697-0AB5A6A7A588}" type="pres">
      <dgm:prSet presAssocID="{89651ED4-89B2-4397-8966-1361F3593FBE}" presName="parentLeftMargin" presStyleLbl="node1" presStyleIdx="0" presStyleCnt="3"/>
      <dgm:spPr/>
    </dgm:pt>
    <dgm:pt modelId="{D7EE7EFF-AC77-4449-815D-9DE913D7E6DC}" type="pres">
      <dgm:prSet presAssocID="{89651ED4-89B2-4397-8966-1361F3593FB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99787C6-2CAB-4F48-A621-DC43273BBD2E}" type="pres">
      <dgm:prSet presAssocID="{89651ED4-89B2-4397-8966-1361F3593FBE}" presName="negativeSpace" presStyleCnt="0"/>
      <dgm:spPr/>
    </dgm:pt>
    <dgm:pt modelId="{323BF9E3-BB79-4E97-B267-56036E53A3C1}" type="pres">
      <dgm:prSet presAssocID="{89651ED4-89B2-4397-8966-1361F3593FBE}" presName="childText" presStyleLbl="conFgAcc1" presStyleIdx="0" presStyleCnt="3">
        <dgm:presLayoutVars>
          <dgm:bulletEnabled val="1"/>
        </dgm:presLayoutVars>
      </dgm:prSet>
      <dgm:spPr/>
    </dgm:pt>
    <dgm:pt modelId="{974F6F70-89D3-47AB-856D-64B6D9CB0EC8}" type="pres">
      <dgm:prSet presAssocID="{A9262249-461E-4B14-B66B-7E097475081E}" presName="spaceBetweenRectangles" presStyleCnt="0"/>
      <dgm:spPr/>
    </dgm:pt>
    <dgm:pt modelId="{4438DFEA-C7D0-4EF0-BB2E-6EA8DEA07956}" type="pres">
      <dgm:prSet presAssocID="{5043DFAF-8760-4901-BD60-1D57A1119EAA}" presName="parentLin" presStyleCnt="0"/>
      <dgm:spPr/>
    </dgm:pt>
    <dgm:pt modelId="{982E7C1C-265A-486C-94BE-1D81D84A3DF7}" type="pres">
      <dgm:prSet presAssocID="{5043DFAF-8760-4901-BD60-1D57A1119EAA}" presName="parentLeftMargin" presStyleLbl="node1" presStyleIdx="0" presStyleCnt="3"/>
      <dgm:spPr/>
    </dgm:pt>
    <dgm:pt modelId="{E5A18B0F-3486-4EA9-B382-89088AEA8FD3}" type="pres">
      <dgm:prSet presAssocID="{5043DFAF-8760-4901-BD60-1D57A1119EA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B0E9901-63E0-4B58-8DF8-A013E2F00AF2}" type="pres">
      <dgm:prSet presAssocID="{5043DFAF-8760-4901-BD60-1D57A1119EAA}" presName="negativeSpace" presStyleCnt="0"/>
      <dgm:spPr/>
    </dgm:pt>
    <dgm:pt modelId="{618AB6AE-60F2-4C5A-8806-0AEA410E0B5A}" type="pres">
      <dgm:prSet presAssocID="{5043DFAF-8760-4901-BD60-1D57A1119EAA}" presName="childText" presStyleLbl="conFgAcc1" presStyleIdx="1" presStyleCnt="3">
        <dgm:presLayoutVars>
          <dgm:bulletEnabled val="1"/>
        </dgm:presLayoutVars>
      </dgm:prSet>
      <dgm:spPr/>
    </dgm:pt>
    <dgm:pt modelId="{DB1306AB-BE6A-469C-BE35-C2CEC4DED837}" type="pres">
      <dgm:prSet presAssocID="{7A094BF3-EEBF-45A5-B881-4832A831E0EB}" presName="spaceBetweenRectangles" presStyleCnt="0"/>
      <dgm:spPr/>
    </dgm:pt>
    <dgm:pt modelId="{D6BF1D80-026F-407C-8298-E59DAC4AE3AC}" type="pres">
      <dgm:prSet presAssocID="{E8343266-ED6A-427A-9C28-6F41F5E0733D}" presName="parentLin" presStyleCnt="0"/>
      <dgm:spPr/>
    </dgm:pt>
    <dgm:pt modelId="{EC809A3C-0821-43EE-A512-733374882996}" type="pres">
      <dgm:prSet presAssocID="{E8343266-ED6A-427A-9C28-6F41F5E0733D}" presName="parentLeftMargin" presStyleLbl="node1" presStyleIdx="1" presStyleCnt="3"/>
      <dgm:spPr/>
    </dgm:pt>
    <dgm:pt modelId="{0DFB3AF5-1F6B-49E2-A937-CBB42BBECBFD}" type="pres">
      <dgm:prSet presAssocID="{E8343266-ED6A-427A-9C28-6F41F5E0733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7D5D0597-1BCC-4A70-A7FB-FD0DE2C502C0}" type="pres">
      <dgm:prSet presAssocID="{E8343266-ED6A-427A-9C28-6F41F5E0733D}" presName="negativeSpace" presStyleCnt="0"/>
      <dgm:spPr/>
    </dgm:pt>
    <dgm:pt modelId="{FEE6ECE5-4BFC-40CE-AB94-BC67DCB6CD16}" type="pres">
      <dgm:prSet presAssocID="{E8343266-ED6A-427A-9C28-6F41F5E0733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1A38C0A-CC41-4F0F-AC4D-9304EC094860}" type="presOf" srcId="{628738C3-7F23-475A-8203-1DB1C33E6049}" destId="{26B7DAC5-9ACC-46FE-A3BC-1714F94EEB8A}" srcOrd="0" destOrd="0" presId="urn:microsoft.com/office/officeart/2005/8/layout/list1"/>
    <dgm:cxn modelId="{9F7E8027-70CC-4518-8A91-360439EDEF6A}" type="presOf" srcId="{89651ED4-89B2-4397-8966-1361F3593FBE}" destId="{D7EE7EFF-AC77-4449-815D-9DE913D7E6DC}" srcOrd="1" destOrd="0" presId="urn:microsoft.com/office/officeart/2005/8/layout/list1"/>
    <dgm:cxn modelId="{5ADC922C-49E4-4439-82C8-93E77EE08DD0}" type="presOf" srcId="{E8343266-ED6A-427A-9C28-6F41F5E0733D}" destId="{0DFB3AF5-1F6B-49E2-A937-CBB42BBECBFD}" srcOrd="1" destOrd="0" presId="urn:microsoft.com/office/officeart/2005/8/layout/list1"/>
    <dgm:cxn modelId="{E931A962-7CA8-4B33-8FA6-8E61F23F7575}" type="presOf" srcId="{89651ED4-89B2-4397-8966-1361F3593FBE}" destId="{19291458-AC40-4B95-B697-0AB5A6A7A588}" srcOrd="0" destOrd="0" presId="urn:microsoft.com/office/officeart/2005/8/layout/list1"/>
    <dgm:cxn modelId="{4719E047-238B-48C4-AB88-4821A3BFF0EB}" type="presOf" srcId="{5043DFAF-8760-4901-BD60-1D57A1119EAA}" destId="{982E7C1C-265A-486C-94BE-1D81D84A3DF7}" srcOrd="0" destOrd="0" presId="urn:microsoft.com/office/officeart/2005/8/layout/list1"/>
    <dgm:cxn modelId="{20D0878B-5CF2-4ED7-BA92-43773B809984}" type="presOf" srcId="{5043DFAF-8760-4901-BD60-1D57A1119EAA}" destId="{E5A18B0F-3486-4EA9-B382-89088AEA8FD3}" srcOrd="1" destOrd="0" presId="urn:microsoft.com/office/officeart/2005/8/layout/list1"/>
    <dgm:cxn modelId="{D752FFBD-6606-4D50-84D8-1DCD99E28200}" srcId="{628738C3-7F23-475A-8203-1DB1C33E6049}" destId="{89651ED4-89B2-4397-8966-1361F3593FBE}" srcOrd="0" destOrd="0" parTransId="{F679A3AE-4E43-4739-BCDB-CD3AADF4DF7A}" sibTransId="{A9262249-461E-4B14-B66B-7E097475081E}"/>
    <dgm:cxn modelId="{131B5BE4-BA48-4F60-9322-4AD7005E806D}" type="presOf" srcId="{E8343266-ED6A-427A-9C28-6F41F5E0733D}" destId="{EC809A3C-0821-43EE-A512-733374882996}" srcOrd="0" destOrd="0" presId="urn:microsoft.com/office/officeart/2005/8/layout/list1"/>
    <dgm:cxn modelId="{6CFED8E5-0E84-430D-8379-1011F0CBD773}" srcId="{628738C3-7F23-475A-8203-1DB1C33E6049}" destId="{5043DFAF-8760-4901-BD60-1D57A1119EAA}" srcOrd="1" destOrd="0" parTransId="{4B0B13F4-127C-4327-8D5F-383DEF4BAD49}" sibTransId="{7A094BF3-EEBF-45A5-B881-4832A831E0EB}"/>
    <dgm:cxn modelId="{908A2DF3-10EC-4FFD-8664-E0691823526E}" srcId="{628738C3-7F23-475A-8203-1DB1C33E6049}" destId="{E8343266-ED6A-427A-9C28-6F41F5E0733D}" srcOrd="2" destOrd="0" parTransId="{DFA94C3A-1CEE-497A-A8FF-B0A30F364827}" sibTransId="{23003CA7-289B-4160-9C6F-4A4F9837706C}"/>
    <dgm:cxn modelId="{A5AEF75A-3E18-4454-8CC1-730C277E0E28}" type="presParOf" srcId="{26B7DAC5-9ACC-46FE-A3BC-1714F94EEB8A}" destId="{8155E07A-39ED-404A-B410-A3126BED6EE0}" srcOrd="0" destOrd="0" presId="urn:microsoft.com/office/officeart/2005/8/layout/list1"/>
    <dgm:cxn modelId="{50BBE6C2-2A52-43BF-BF4C-F9978027753D}" type="presParOf" srcId="{8155E07A-39ED-404A-B410-A3126BED6EE0}" destId="{19291458-AC40-4B95-B697-0AB5A6A7A588}" srcOrd="0" destOrd="0" presId="urn:microsoft.com/office/officeart/2005/8/layout/list1"/>
    <dgm:cxn modelId="{AD0422D6-E48C-435A-B2EA-57C6AC1F24D4}" type="presParOf" srcId="{8155E07A-39ED-404A-B410-A3126BED6EE0}" destId="{D7EE7EFF-AC77-4449-815D-9DE913D7E6DC}" srcOrd="1" destOrd="0" presId="urn:microsoft.com/office/officeart/2005/8/layout/list1"/>
    <dgm:cxn modelId="{1F9CF377-39EA-4234-A447-1D0C30E43F9A}" type="presParOf" srcId="{26B7DAC5-9ACC-46FE-A3BC-1714F94EEB8A}" destId="{399787C6-2CAB-4F48-A621-DC43273BBD2E}" srcOrd="1" destOrd="0" presId="urn:microsoft.com/office/officeart/2005/8/layout/list1"/>
    <dgm:cxn modelId="{FE446578-DA19-4728-B56A-C68E570AF705}" type="presParOf" srcId="{26B7DAC5-9ACC-46FE-A3BC-1714F94EEB8A}" destId="{323BF9E3-BB79-4E97-B267-56036E53A3C1}" srcOrd="2" destOrd="0" presId="urn:microsoft.com/office/officeart/2005/8/layout/list1"/>
    <dgm:cxn modelId="{768A3753-AF17-40C3-9D3E-E2DA9651CAFD}" type="presParOf" srcId="{26B7DAC5-9ACC-46FE-A3BC-1714F94EEB8A}" destId="{974F6F70-89D3-47AB-856D-64B6D9CB0EC8}" srcOrd="3" destOrd="0" presId="urn:microsoft.com/office/officeart/2005/8/layout/list1"/>
    <dgm:cxn modelId="{BEFB18CB-6BE3-4F04-A58C-FE7A8CFD3C6C}" type="presParOf" srcId="{26B7DAC5-9ACC-46FE-A3BC-1714F94EEB8A}" destId="{4438DFEA-C7D0-4EF0-BB2E-6EA8DEA07956}" srcOrd="4" destOrd="0" presId="urn:microsoft.com/office/officeart/2005/8/layout/list1"/>
    <dgm:cxn modelId="{9B9F1B79-E94C-45F6-8FE3-63639F0F8586}" type="presParOf" srcId="{4438DFEA-C7D0-4EF0-BB2E-6EA8DEA07956}" destId="{982E7C1C-265A-486C-94BE-1D81D84A3DF7}" srcOrd="0" destOrd="0" presId="urn:microsoft.com/office/officeart/2005/8/layout/list1"/>
    <dgm:cxn modelId="{67BBE6B2-0602-4F23-A3CC-06A8D098C8D0}" type="presParOf" srcId="{4438DFEA-C7D0-4EF0-BB2E-6EA8DEA07956}" destId="{E5A18B0F-3486-4EA9-B382-89088AEA8FD3}" srcOrd="1" destOrd="0" presId="urn:microsoft.com/office/officeart/2005/8/layout/list1"/>
    <dgm:cxn modelId="{5A441A96-54AE-4E3E-ADB4-5609F86ED088}" type="presParOf" srcId="{26B7DAC5-9ACC-46FE-A3BC-1714F94EEB8A}" destId="{BB0E9901-63E0-4B58-8DF8-A013E2F00AF2}" srcOrd="5" destOrd="0" presId="urn:microsoft.com/office/officeart/2005/8/layout/list1"/>
    <dgm:cxn modelId="{8AB3A6CE-8F53-416B-96EA-7BD345B31573}" type="presParOf" srcId="{26B7DAC5-9ACC-46FE-A3BC-1714F94EEB8A}" destId="{618AB6AE-60F2-4C5A-8806-0AEA410E0B5A}" srcOrd="6" destOrd="0" presId="urn:microsoft.com/office/officeart/2005/8/layout/list1"/>
    <dgm:cxn modelId="{2C67C932-4461-4F02-8ED9-2072C40F35E0}" type="presParOf" srcId="{26B7DAC5-9ACC-46FE-A3BC-1714F94EEB8A}" destId="{DB1306AB-BE6A-469C-BE35-C2CEC4DED837}" srcOrd="7" destOrd="0" presId="urn:microsoft.com/office/officeart/2005/8/layout/list1"/>
    <dgm:cxn modelId="{2314DEC7-4C45-4924-9253-228418B915D0}" type="presParOf" srcId="{26B7DAC5-9ACC-46FE-A3BC-1714F94EEB8A}" destId="{D6BF1D80-026F-407C-8298-E59DAC4AE3AC}" srcOrd="8" destOrd="0" presId="urn:microsoft.com/office/officeart/2005/8/layout/list1"/>
    <dgm:cxn modelId="{7B431FCD-B2FC-473A-84A9-BF952B97DB0B}" type="presParOf" srcId="{D6BF1D80-026F-407C-8298-E59DAC4AE3AC}" destId="{EC809A3C-0821-43EE-A512-733374882996}" srcOrd="0" destOrd="0" presId="urn:microsoft.com/office/officeart/2005/8/layout/list1"/>
    <dgm:cxn modelId="{2712C194-7864-4C9C-95EC-345D222113EF}" type="presParOf" srcId="{D6BF1D80-026F-407C-8298-E59DAC4AE3AC}" destId="{0DFB3AF5-1F6B-49E2-A937-CBB42BBECBFD}" srcOrd="1" destOrd="0" presId="urn:microsoft.com/office/officeart/2005/8/layout/list1"/>
    <dgm:cxn modelId="{9D92ED12-F825-4861-B3E5-A369199D442D}" type="presParOf" srcId="{26B7DAC5-9ACC-46FE-A3BC-1714F94EEB8A}" destId="{7D5D0597-1BCC-4A70-A7FB-FD0DE2C502C0}" srcOrd="9" destOrd="0" presId="urn:microsoft.com/office/officeart/2005/8/layout/list1"/>
    <dgm:cxn modelId="{E913EDED-C805-49B2-85C2-D8065878A423}" type="presParOf" srcId="{26B7DAC5-9ACC-46FE-A3BC-1714F94EEB8A}" destId="{FEE6ECE5-4BFC-40CE-AB94-BC67DCB6CD1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9B3562F-6458-4680-BD39-1BF03BB7920B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B74BE6BD-BCBA-4BA1-844E-A0AF4DF2845E}">
      <dgm:prSet phldrT="[Текст]"/>
      <dgm:spPr/>
      <dgm:t>
        <a:bodyPr/>
        <a:lstStyle/>
        <a:p>
          <a:r>
            <a:rPr lang="ru-RU" dirty="0"/>
            <a:t>Скорбящая мать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0C84609-FDDC-437A-9AD8-45FE38EA8CE7}" type="parTrans" cxnId="{84856E76-19D7-497F-B33F-C1D0198B4F29}">
      <dgm:prSet/>
      <dgm:spPr/>
      <dgm:t>
        <a:bodyPr/>
        <a:lstStyle/>
        <a:p>
          <a:endParaRPr lang="ru-RU"/>
        </a:p>
      </dgm:t>
    </dgm:pt>
    <dgm:pt modelId="{5FCF314D-562D-4366-87C1-205B8022BF38}" type="sibTrans" cxnId="{84856E76-19D7-497F-B33F-C1D0198B4F29}">
      <dgm:prSet/>
      <dgm:spPr/>
      <dgm:t>
        <a:bodyPr/>
        <a:lstStyle/>
        <a:p>
          <a:endParaRPr lang="ru-RU"/>
        </a:p>
      </dgm:t>
    </dgm:pt>
    <dgm:pt modelId="{58351CE0-0ACF-4FC9-B5AA-17BD0FEB04F8}">
      <dgm:prSet phldrT="[Текст]"/>
      <dgm:spPr/>
      <dgm:t>
        <a:bodyPr/>
        <a:lstStyle/>
        <a:p>
          <a:r>
            <a:rPr lang="ru-RU" dirty="0"/>
            <a:t>Мамаев курган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314C368-FAFF-4AE9-8D9C-5FD8AFA6B490}" type="parTrans" cxnId="{C8D586F6-8263-43E8-BB0C-16EF483BF4AE}">
      <dgm:prSet/>
      <dgm:spPr/>
      <dgm:t>
        <a:bodyPr/>
        <a:lstStyle/>
        <a:p>
          <a:endParaRPr lang="ru-RU"/>
        </a:p>
      </dgm:t>
    </dgm:pt>
    <dgm:pt modelId="{3735BE64-4DC6-491B-B731-E57620D779BE}" type="sibTrans" cxnId="{C8D586F6-8263-43E8-BB0C-16EF483BF4AE}">
      <dgm:prSet/>
      <dgm:spPr/>
      <dgm:t>
        <a:bodyPr/>
        <a:lstStyle/>
        <a:p>
          <a:endParaRPr lang="ru-RU"/>
        </a:p>
      </dgm:t>
    </dgm:pt>
    <dgm:pt modelId="{307C4DAA-B758-49EA-8B46-E673652E79AC}">
      <dgm:prSet phldrT="[Текст]"/>
      <dgm:spPr/>
      <dgm:t>
        <a:bodyPr/>
        <a:lstStyle/>
        <a:p>
          <a:r>
            <a:rPr lang="ru-RU" dirty="0"/>
            <a:t>Могила неизвестного солдата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5385AA0-C8DB-4125-9E13-55BB4BEC32A6}" type="parTrans" cxnId="{E260F628-A146-4157-9699-8016D10D572C}">
      <dgm:prSet/>
      <dgm:spPr/>
      <dgm:t>
        <a:bodyPr/>
        <a:lstStyle/>
        <a:p>
          <a:endParaRPr lang="ru-RU"/>
        </a:p>
      </dgm:t>
    </dgm:pt>
    <dgm:pt modelId="{E9FEC429-AA1B-463B-A124-6D185A0DFCEC}" type="sibTrans" cxnId="{E260F628-A146-4157-9699-8016D10D572C}">
      <dgm:prSet/>
      <dgm:spPr/>
      <dgm:t>
        <a:bodyPr/>
        <a:lstStyle/>
        <a:p>
          <a:endParaRPr lang="ru-RU"/>
        </a:p>
      </dgm:t>
    </dgm:pt>
    <dgm:pt modelId="{930C1FCB-9EC5-4B68-B8EA-646A1023E0C2}" type="pres">
      <dgm:prSet presAssocID="{79B3562F-6458-4680-BD39-1BF03BB7920B}" presName="linear" presStyleCnt="0">
        <dgm:presLayoutVars>
          <dgm:dir/>
          <dgm:animLvl val="lvl"/>
          <dgm:resizeHandles val="exact"/>
        </dgm:presLayoutVars>
      </dgm:prSet>
      <dgm:spPr/>
    </dgm:pt>
    <dgm:pt modelId="{8B325CF8-C851-44D0-8CDD-F4A38852B22A}" type="pres">
      <dgm:prSet presAssocID="{B74BE6BD-BCBA-4BA1-844E-A0AF4DF2845E}" presName="parentLin" presStyleCnt="0"/>
      <dgm:spPr/>
    </dgm:pt>
    <dgm:pt modelId="{AB8517CF-EAE6-484C-A5B7-825827821225}" type="pres">
      <dgm:prSet presAssocID="{B74BE6BD-BCBA-4BA1-844E-A0AF4DF2845E}" presName="parentLeftMargin" presStyleLbl="node1" presStyleIdx="0" presStyleCnt="3"/>
      <dgm:spPr/>
    </dgm:pt>
    <dgm:pt modelId="{5DAA3739-13FA-46C1-B2FA-80619D9B8992}" type="pres">
      <dgm:prSet presAssocID="{B74BE6BD-BCBA-4BA1-844E-A0AF4DF2845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C6863F-CA35-418D-B2FA-777B1377C41C}" type="pres">
      <dgm:prSet presAssocID="{B74BE6BD-BCBA-4BA1-844E-A0AF4DF2845E}" presName="negativeSpace" presStyleCnt="0"/>
      <dgm:spPr/>
    </dgm:pt>
    <dgm:pt modelId="{F8CED2FC-142F-420A-8DB3-4D10C9631897}" type="pres">
      <dgm:prSet presAssocID="{B74BE6BD-BCBA-4BA1-844E-A0AF4DF2845E}" presName="childText" presStyleLbl="conFgAcc1" presStyleIdx="0" presStyleCnt="3">
        <dgm:presLayoutVars>
          <dgm:bulletEnabled val="1"/>
        </dgm:presLayoutVars>
      </dgm:prSet>
      <dgm:spPr/>
    </dgm:pt>
    <dgm:pt modelId="{12982536-3BDB-4864-93CD-8C1C77E20A78}" type="pres">
      <dgm:prSet presAssocID="{5FCF314D-562D-4366-87C1-205B8022BF38}" presName="spaceBetweenRectangles" presStyleCnt="0"/>
      <dgm:spPr/>
    </dgm:pt>
    <dgm:pt modelId="{977FD4E1-8476-406F-9124-C6931ED88467}" type="pres">
      <dgm:prSet presAssocID="{58351CE0-0ACF-4FC9-B5AA-17BD0FEB04F8}" presName="parentLin" presStyleCnt="0"/>
      <dgm:spPr/>
    </dgm:pt>
    <dgm:pt modelId="{2D800E4D-C9A5-4E4E-8BBA-764D215F7074}" type="pres">
      <dgm:prSet presAssocID="{58351CE0-0ACF-4FC9-B5AA-17BD0FEB04F8}" presName="parentLeftMargin" presStyleLbl="node1" presStyleIdx="0" presStyleCnt="3"/>
      <dgm:spPr/>
    </dgm:pt>
    <dgm:pt modelId="{A91F2782-7336-434B-9112-8BA26C7FB08D}" type="pres">
      <dgm:prSet presAssocID="{58351CE0-0ACF-4FC9-B5AA-17BD0FEB04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1236E4F-037E-4275-8BC8-6F322FE4CDE2}" type="pres">
      <dgm:prSet presAssocID="{58351CE0-0ACF-4FC9-B5AA-17BD0FEB04F8}" presName="negativeSpace" presStyleCnt="0"/>
      <dgm:spPr/>
    </dgm:pt>
    <dgm:pt modelId="{E183D99B-2EC8-49F5-932E-0AB0EF8432F1}" type="pres">
      <dgm:prSet presAssocID="{58351CE0-0ACF-4FC9-B5AA-17BD0FEB04F8}" presName="childText" presStyleLbl="conFgAcc1" presStyleIdx="1" presStyleCnt="3">
        <dgm:presLayoutVars>
          <dgm:bulletEnabled val="1"/>
        </dgm:presLayoutVars>
      </dgm:prSet>
      <dgm:spPr/>
    </dgm:pt>
    <dgm:pt modelId="{98977818-08C3-4596-B5DC-CD2AD44E6BC9}" type="pres">
      <dgm:prSet presAssocID="{3735BE64-4DC6-491B-B731-E57620D779BE}" presName="spaceBetweenRectangles" presStyleCnt="0"/>
      <dgm:spPr/>
    </dgm:pt>
    <dgm:pt modelId="{D3D1058D-8CF3-48DF-A049-01AD4EB23058}" type="pres">
      <dgm:prSet presAssocID="{307C4DAA-B758-49EA-8B46-E673652E79AC}" presName="parentLin" presStyleCnt="0"/>
      <dgm:spPr/>
    </dgm:pt>
    <dgm:pt modelId="{3DA3CFF6-05B5-467D-BB87-0CCA02DF8D72}" type="pres">
      <dgm:prSet presAssocID="{307C4DAA-B758-49EA-8B46-E673652E79AC}" presName="parentLeftMargin" presStyleLbl="node1" presStyleIdx="1" presStyleCnt="3"/>
      <dgm:spPr/>
    </dgm:pt>
    <dgm:pt modelId="{5922E897-0969-4451-9BA7-589420A158C9}" type="pres">
      <dgm:prSet presAssocID="{307C4DAA-B758-49EA-8B46-E673652E79AC}" presName="parentText" presStyleLbl="node1" presStyleIdx="2" presStyleCnt="3" custLinFactNeighborY="-8035">
        <dgm:presLayoutVars>
          <dgm:chMax val="0"/>
          <dgm:bulletEnabled val="1"/>
        </dgm:presLayoutVars>
      </dgm:prSet>
      <dgm:spPr/>
    </dgm:pt>
    <dgm:pt modelId="{6D749566-B976-418E-8808-084CAA9DFA32}" type="pres">
      <dgm:prSet presAssocID="{307C4DAA-B758-49EA-8B46-E673652E79AC}" presName="negativeSpace" presStyleCnt="0"/>
      <dgm:spPr/>
    </dgm:pt>
    <dgm:pt modelId="{02110A6D-C059-4315-8BA2-DA2B5B7ECAC9}" type="pres">
      <dgm:prSet presAssocID="{307C4DAA-B758-49EA-8B46-E673652E79A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260F628-A146-4157-9699-8016D10D572C}" srcId="{79B3562F-6458-4680-BD39-1BF03BB7920B}" destId="{307C4DAA-B758-49EA-8B46-E673652E79AC}" srcOrd="2" destOrd="0" parTransId="{75385AA0-C8DB-4125-9E13-55BB4BEC32A6}" sibTransId="{E9FEC429-AA1B-463B-A124-6D185A0DFCEC}"/>
    <dgm:cxn modelId="{55C59F63-C039-4C4F-91F5-FA4E34579BB8}" type="presOf" srcId="{B74BE6BD-BCBA-4BA1-844E-A0AF4DF2845E}" destId="{5DAA3739-13FA-46C1-B2FA-80619D9B8992}" srcOrd="1" destOrd="0" presId="urn:microsoft.com/office/officeart/2005/8/layout/list1"/>
    <dgm:cxn modelId="{84856E76-19D7-497F-B33F-C1D0198B4F29}" srcId="{79B3562F-6458-4680-BD39-1BF03BB7920B}" destId="{B74BE6BD-BCBA-4BA1-844E-A0AF4DF2845E}" srcOrd="0" destOrd="0" parTransId="{10C84609-FDDC-437A-9AD8-45FE38EA8CE7}" sibTransId="{5FCF314D-562D-4366-87C1-205B8022BF38}"/>
    <dgm:cxn modelId="{D115E178-42C3-41B5-B1EC-258CE89D8396}" type="presOf" srcId="{B74BE6BD-BCBA-4BA1-844E-A0AF4DF2845E}" destId="{AB8517CF-EAE6-484C-A5B7-825827821225}" srcOrd="0" destOrd="0" presId="urn:microsoft.com/office/officeart/2005/8/layout/list1"/>
    <dgm:cxn modelId="{DD25C49F-D077-4DD2-B8DE-3EE7F34B75A3}" type="presOf" srcId="{79B3562F-6458-4680-BD39-1BF03BB7920B}" destId="{930C1FCB-9EC5-4B68-B8EA-646A1023E0C2}" srcOrd="0" destOrd="0" presId="urn:microsoft.com/office/officeart/2005/8/layout/list1"/>
    <dgm:cxn modelId="{302C14AA-6F3B-4C2A-A17A-D20A8626453C}" type="presOf" srcId="{307C4DAA-B758-49EA-8B46-E673652E79AC}" destId="{3DA3CFF6-05B5-467D-BB87-0CCA02DF8D72}" srcOrd="0" destOrd="0" presId="urn:microsoft.com/office/officeart/2005/8/layout/list1"/>
    <dgm:cxn modelId="{EEBC00EE-719B-449F-A2E3-E76E73B1AB31}" type="presOf" srcId="{58351CE0-0ACF-4FC9-B5AA-17BD0FEB04F8}" destId="{A91F2782-7336-434B-9112-8BA26C7FB08D}" srcOrd="1" destOrd="0" presId="urn:microsoft.com/office/officeart/2005/8/layout/list1"/>
    <dgm:cxn modelId="{8D5590EE-5816-49B2-93A0-C7094CC84017}" type="presOf" srcId="{58351CE0-0ACF-4FC9-B5AA-17BD0FEB04F8}" destId="{2D800E4D-C9A5-4E4E-8BBA-764D215F7074}" srcOrd="0" destOrd="0" presId="urn:microsoft.com/office/officeart/2005/8/layout/list1"/>
    <dgm:cxn modelId="{6D833CF6-F23D-422D-97C4-AEC7E85353A5}" type="presOf" srcId="{307C4DAA-B758-49EA-8B46-E673652E79AC}" destId="{5922E897-0969-4451-9BA7-589420A158C9}" srcOrd="1" destOrd="0" presId="urn:microsoft.com/office/officeart/2005/8/layout/list1"/>
    <dgm:cxn modelId="{C8D586F6-8263-43E8-BB0C-16EF483BF4AE}" srcId="{79B3562F-6458-4680-BD39-1BF03BB7920B}" destId="{58351CE0-0ACF-4FC9-B5AA-17BD0FEB04F8}" srcOrd="1" destOrd="0" parTransId="{8314C368-FAFF-4AE9-8D9C-5FD8AFA6B490}" sibTransId="{3735BE64-4DC6-491B-B731-E57620D779BE}"/>
    <dgm:cxn modelId="{8D5AC119-B8E8-4FB9-8557-8D4B92329681}" type="presParOf" srcId="{930C1FCB-9EC5-4B68-B8EA-646A1023E0C2}" destId="{8B325CF8-C851-44D0-8CDD-F4A38852B22A}" srcOrd="0" destOrd="0" presId="urn:microsoft.com/office/officeart/2005/8/layout/list1"/>
    <dgm:cxn modelId="{F3062C94-C3F7-4B65-A579-9A8A4385A43E}" type="presParOf" srcId="{8B325CF8-C851-44D0-8CDD-F4A38852B22A}" destId="{AB8517CF-EAE6-484C-A5B7-825827821225}" srcOrd="0" destOrd="0" presId="urn:microsoft.com/office/officeart/2005/8/layout/list1"/>
    <dgm:cxn modelId="{EFC08AD8-DCB6-4E80-9AEF-BC11AB4989BB}" type="presParOf" srcId="{8B325CF8-C851-44D0-8CDD-F4A38852B22A}" destId="{5DAA3739-13FA-46C1-B2FA-80619D9B8992}" srcOrd="1" destOrd="0" presId="urn:microsoft.com/office/officeart/2005/8/layout/list1"/>
    <dgm:cxn modelId="{494B0B43-1FD1-49CE-BFF9-E20320E3AB78}" type="presParOf" srcId="{930C1FCB-9EC5-4B68-B8EA-646A1023E0C2}" destId="{53C6863F-CA35-418D-B2FA-777B1377C41C}" srcOrd="1" destOrd="0" presId="urn:microsoft.com/office/officeart/2005/8/layout/list1"/>
    <dgm:cxn modelId="{B5443E75-D14E-4613-8267-D6EBB0022DE9}" type="presParOf" srcId="{930C1FCB-9EC5-4B68-B8EA-646A1023E0C2}" destId="{F8CED2FC-142F-420A-8DB3-4D10C9631897}" srcOrd="2" destOrd="0" presId="urn:microsoft.com/office/officeart/2005/8/layout/list1"/>
    <dgm:cxn modelId="{074B827D-7CDB-484C-824F-1C95D26F59D8}" type="presParOf" srcId="{930C1FCB-9EC5-4B68-B8EA-646A1023E0C2}" destId="{12982536-3BDB-4864-93CD-8C1C77E20A78}" srcOrd="3" destOrd="0" presId="urn:microsoft.com/office/officeart/2005/8/layout/list1"/>
    <dgm:cxn modelId="{6775E8F5-B5D6-4CB3-8A33-E55C607AE0DE}" type="presParOf" srcId="{930C1FCB-9EC5-4B68-B8EA-646A1023E0C2}" destId="{977FD4E1-8476-406F-9124-C6931ED88467}" srcOrd="4" destOrd="0" presId="urn:microsoft.com/office/officeart/2005/8/layout/list1"/>
    <dgm:cxn modelId="{C761C219-0F7F-41F0-8EC7-0DDB21D1DB0F}" type="presParOf" srcId="{977FD4E1-8476-406F-9124-C6931ED88467}" destId="{2D800E4D-C9A5-4E4E-8BBA-764D215F7074}" srcOrd="0" destOrd="0" presId="urn:microsoft.com/office/officeart/2005/8/layout/list1"/>
    <dgm:cxn modelId="{4D7D7CFC-455A-40D6-8E79-93D6A19C5D48}" type="presParOf" srcId="{977FD4E1-8476-406F-9124-C6931ED88467}" destId="{A91F2782-7336-434B-9112-8BA26C7FB08D}" srcOrd="1" destOrd="0" presId="urn:microsoft.com/office/officeart/2005/8/layout/list1"/>
    <dgm:cxn modelId="{E680A17D-9C9C-444D-ACA2-52B9E085DCD3}" type="presParOf" srcId="{930C1FCB-9EC5-4B68-B8EA-646A1023E0C2}" destId="{91236E4F-037E-4275-8BC8-6F322FE4CDE2}" srcOrd="5" destOrd="0" presId="urn:microsoft.com/office/officeart/2005/8/layout/list1"/>
    <dgm:cxn modelId="{8D8E1715-5398-41CE-AD19-71340C68D269}" type="presParOf" srcId="{930C1FCB-9EC5-4B68-B8EA-646A1023E0C2}" destId="{E183D99B-2EC8-49F5-932E-0AB0EF8432F1}" srcOrd="6" destOrd="0" presId="urn:microsoft.com/office/officeart/2005/8/layout/list1"/>
    <dgm:cxn modelId="{7B7A482E-EF35-4120-9810-37B6D3CA2EDB}" type="presParOf" srcId="{930C1FCB-9EC5-4B68-B8EA-646A1023E0C2}" destId="{98977818-08C3-4596-B5DC-CD2AD44E6BC9}" srcOrd="7" destOrd="0" presId="urn:microsoft.com/office/officeart/2005/8/layout/list1"/>
    <dgm:cxn modelId="{EF4D8762-E13E-46FC-8766-AE53C3F2E779}" type="presParOf" srcId="{930C1FCB-9EC5-4B68-B8EA-646A1023E0C2}" destId="{D3D1058D-8CF3-48DF-A049-01AD4EB23058}" srcOrd="8" destOrd="0" presId="urn:microsoft.com/office/officeart/2005/8/layout/list1"/>
    <dgm:cxn modelId="{CA5091D9-1927-4E8E-989B-85DF989993F9}" type="presParOf" srcId="{D3D1058D-8CF3-48DF-A049-01AD4EB23058}" destId="{3DA3CFF6-05B5-467D-BB87-0CCA02DF8D72}" srcOrd="0" destOrd="0" presId="urn:microsoft.com/office/officeart/2005/8/layout/list1"/>
    <dgm:cxn modelId="{0D04B529-7C13-4D67-B1FF-736ECFA61FCC}" type="presParOf" srcId="{D3D1058D-8CF3-48DF-A049-01AD4EB23058}" destId="{5922E897-0969-4451-9BA7-589420A158C9}" srcOrd="1" destOrd="0" presId="urn:microsoft.com/office/officeart/2005/8/layout/list1"/>
    <dgm:cxn modelId="{450273DB-6E31-42C5-B55C-258DD84F4794}" type="presParOf" srcId="{930C1FCB-9EC5-4B68-B8EA-646A1023E0C2}" destId="{6D749566-B976-418E-8808-084CAA9DFA32}" srcOrd="9" destOrd="0" presId="urn:microsoft.com/office/officeart/2005/8/layout/list1"/>
    <dgm:cxn modelId="{7982AF1C-3945-4EF2-81EE-3C8E348892D9}" type="presParOf" srcId="{930C1FCB-9EC5-4B68-B8EA-646A1023E0C2}" destId="{02110A6D-C059-4315-8BA2-DA2B5B7ECAC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D16EEF-DE9D-4776-AE87-CA043A315862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FED5F00-31EC-49F8-913D-8F2D33F52F3F}">
      <dgm:prSet phldrT="[Текст]"/>
      <dgm:spPr/>
      <dgm:t>
        <a:bodyPr/>
        <a:lstStyle/>
        <a:p>
          <a:r>
            <a:rPr lang="ru-RU" dirty="0"/>
            <a:t>Большой полярный медведь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7EF3F01-9834-4F12-9F48-8E66C0E0B4A4}" type="parTrans" cxnId="{3E5AA249-5EE5-4B90-B3BC-D6E83693C161}">
      <dgm:prSet/>
      <dgm:spPr/>
      <dgm:t>
        <a:bodyPr/>
        <a:lstStyle/>
        <a:p>
          <a:endParaRPr lang="ru-RU"/>
        </a:p>
      </dgm:t>
    </dgm:pt>
    <dgm:pt modelId="{C95FAD2B-95AD-41AF-BF48-B053F717AED5}" type="sibTrans" cxnId="{3E5AA249-5EE5-4B90-B3BC-D6E83693C161}">
      <dgm:prSet/>
      <dgm:spPr/>
      <dgm:t>
        <a:bodyPr/>
        <a:lstStyle/>
        <a:p>
          <a:endParaRPr lang="ru-RU"/>
        </a:p>
      </dgm:t>
    </dgm:pt>
    <dgm:pt modelId="{AFD71CD8-FB75-42C6-B745-8EF0994CBEC8}">
      <dgm:prSet phldrT="[Текст]"/>
      <dgm:spPr/>
      <dgm:t>
        <a:bodyPr/>
        <a:lstStyle/>
        <a:p>
          <a:r>
            <a:rPr lang="ru-RU" dirty="0"/>
            <a:t>Смоленский ястреб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85BCB1F3-5FF4-4179-A66C-64415ED314C7}" type="parTrans" cxnId="{AEF124BD-DB2F-432A-B942-1707CBE63D3A}">
      <dgm:prSet/>
      <dgm:spPr/>
      <dgm:t>
        <a:bodyPr/>
        <a:lstStyle/>
        <a:p>
          <a:endParaRPr lang="ru-RU"/>
        </a:p>
      </dgm:t>
    </dgm:pt>
    <dgm:pt modelId="{D135BC7F-F6B3-40C5-8FC5-1E42E57AC587}" type="sibTrans" cxnId="{AEF124BD-DB2F-432A-B942-1707CBE63D3A}">
      <dgm:prSet/>
      <dgm:spPr/>
      <dgm:t>
        <a:bodyPr/>
        <a:lstStyle/>
        <a:p>
          <a:endParaRPr lang="ru-RU"/>
        </a:p>
      </dgm:t>
    </dgm:pt>
    <dgm:pt modelId="{A9203F11-1F9F-4BD4-ABB8-90A323B5C065}">
      <dgm:prSet phldrT="[Текст]"/>
      <dgm:spPr/>
      <dgm:t>
        <a:bodyPr/>
        <a:lstStyle/>
        <a:p>
          <a:r>
            <a:rPr lang="ru-RU" dirty="0"/>
            <a:t>Старый лис Севера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CF59D1AC-85C5-46CE-9EF5-553F2FA42BE3}" type="parTrans" cxnId="{CFB7808D-6B6A-4230-84A5-DFA5D759456A}">
      <dgm:prSet/>
      <dgm:spPr/>
      <dgm:t>
        <a:bodyPr/>
        <a:lstStyle/>
        <a:p>
          <a:endParaRPr lang="ru-RU"/>
        </a:p>
      </dgm:t>
    </dgm:pt>
    <dgm:pt modelId="{C4E419CE-0799-4AEE-BF03-BDD59415924C}" type="sibTrans" cxnId="{CFB7808D-6B6A-4230-84A5-DFA5D759456A}">
      <dgm:prSet/>
      <dgm:spPr/>
      <dgm:t>
        <a:bodyPr/>
        <a:lstStyle/>
        <a:p>
          <a:endParaRPr lang="ru-RU"/>
        </a:p>
      </dgm:t>
    </dgm:pt>
    <dgm:pt modelId="{F95A6424-A151-4642-86CD-8865CDCF1766}" type="pres">
      <dgm:prSet presAssocID="{9AD16EEF-DE9D-4776-AE87-CA043A315862}" presName="linear" presStyleCnt="0">
        <dgm:presLayoutVars>
          <dgm:dir/>
          <dgm:animLvl val="lvl"/>
          <dgm:resizeHandles val="exact"/>
        </dgm:presLayoutVars>
      </dgm:prSet>
      <dgm:spPr/>
    </dgm:pt>
    <dgm:pt modelId="{55F3AB5A-D59C-4769-B80C-402906144443}" type="pres">
      <dgm:prSet presAssocID="{4FED5F00-31EC-49F8-913D-8F2D33F52F3F}" presName="parentLin" presStyleCnt="0"/>
      <dgm:spPr/>
    </dgm:pt>
    <dgm:pt modelId="{09CA66B3-BCCC-4E34-87BB-65E5C1297A95}" type="pres">
      <dgm:prSet presAssocID="{4FED5F00-31EC-49F8-913D-8F2D33F52F3F}" presName="parentLeftMargin" presStyleLbl="node1" presStyleIdx="0" presStyleCnt="3"/>
      <dgm:spPr/>
    </dgm:pt>
    <dgm:pt modelId="{60044E72-B11A-479D-84F2-EBBE416FBD26}" type="pres">
      <dgm:prSet presAssocID="{4FED5F00-31EC-49F8-913D-8F2D33F52F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00CA4A-37D8-4474-BC5D-C43726909D66}" type="pres">
      <dgm:prSet presAssocID="{4FED5F00-31EC-49F8-913D-8F2D33F52F3F}" presName="negativeSpace" presStyleCnt="0"/>
      <dgm:spPr/>
    </dgm:pt>
    <dgm:pt modelId="{63E16F9F-AD8B-4455-8921-3B23744B8DE5}" type="pres">
      <dgm:prSet presAssocID="{4FED5F00-31EC-49F8-913D-8F2D33F52F3F}" presName="childText" presStyleLbl="conFgAcc1" presStyleIdx="0" presStyleCnt="3">
        <dgm:presLayoutVars>
          <dgm:bulletEnabled val="1"/>
        </dgm:presLayoutVars>
      </dgm:prSet>
      <dgm:spPr/>
    </dgm:pt>
    <dgm:pt modelId="{283D7F49-1695-4DE9-89EB-74067352A0BF}" type="pres">
      <dgm:prSet presAssocID="{C95FAD2B-95AD-41AF-BF48-B053F717AED5}" presName="spaceBetweenRectangles" presStyleCnt="0"/>
      <dgm:spPr/>
    </dgm:pt>
    <dgm:pt modelId="{7D6CA06A-CD3B-400A-B393-F0E36107E561}" type="pres">
      <dgm:prSet presAssocID="{AFD71CD8-FB75-42C6-B745-8EF0994CBEC8}" presName="parentLin" presStyleCnt="0"/>
      <dgm:spPr/>
    </dgm:pt>
    <dgm:pt modelId="{9A93483E-CB84-46ED-A5CB-40CAF4B12069}" type="pres">
      <dgm:prSet presAssocID="{AFD71CD8-FB75-42C6-B745-8EF0994CBEC8}" presName="parentLeftMargin" presStyleLbl="node1" presStyleIdx="0" presStyleCnt="3"/>
      <dgm:spPr/>
    </dgm:pt>
    <dgm:pt modelId="{DCA5EA3E-F94F-40F6-80BF-7F0281B7CCA1}" type="pres">
      <dgm:prSet presAssocID="{AFD71CD8-FB75-42C6-B745-8EF0994CBEC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7BB8B9-F166-444C-928D-890333E6FB8B}" type="pres">
      <dgm:prSet presAssocID="{AFD71CD8-FB75-42C6-B745-8EF0994CBEC8}" presName="negativeSpace" presStyleCnt="0"/>
      <dgm:spPr/>
    </dgm:pt>
    <dgm:pt modelId="{7A6E405A-AA3A-4E37-A93C-53EFFF06E47C}" type="pres">
      <dgm:prSet presAssocID="{AFD71CD8-FB75-42C6-B745-8EF0994CBEC8}" presName="childText" presStyleLbl="conFgAcc1" presStyleIdx="1" presStyleCnt="3">
        <dgm:presLayoutVars>
          <dgm:bulletEnabled val="1"/>
        </dgm:presLayoutVars>
      </dgm:prSet>
      <dgm:spPr/>
    </dgm:pt>
    <dgm:pt modelId="{BB2B7692-B66C-46FC-949F-E830A3125057}" type="pres">
      <dgm:prSet presAssocID="{D135BC7F-F6B3-40C5-8FC5-1E42E57AC587}" presName="spaceBetweenRectangles" presStyleCnt="0"/>
      <dgm:spPr/>
    </dgm:pt>
    <dgm:pt modelId="{8580EEDE-8654-4F19-B0EF-55F490605909}" type="pres">
      <dgm:prSet presAssocID="{A9203F11-1F9F-4BD4-ABB8-90A323B5C065}" presName="parentLin" presStyleCnt="0"/>
      <dgm:spPr/>
    </dgm:pt>
    <dgm:pt modelId="{04F3E4E6-9E11-4889-9AB7-59CFBBCF2572}" type="pres">
      <dgm:prSet presAssocID="{A9203F11-1F9F-4BD4-ABB8-90A323B5C065}" presName="parentLeftMargin" presStyleLbl="node1" presStyleIdx="1" presStyleCnt="3"/>
      <dgm:spPr/>
    </dgm:pt>
    <dgm:pt modelId="{C7CC91C0-1F95-43CB-9A90-4B1B8AB88BE9}" type="pres">
      <dgm:prSet presAssocID="{A9203F11-1F9F-4BD4-ABB8-90A323B5C06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13943D8-E030-4FBD-B5CF-429A4472716B}" type="pres">
      <dgm:prSet presAssocID="{A9203F11-1F9F-4BD4-ABB8-90A323B5C065}" presName="negativeSpace" presStyleCnt="0"/>
      <dgm:spPr/>
    </dgm:pt>
    <dgm:pt modelId="{289B9D28-E23D-4ABE-9EEA-2C3FEB1B466F}" type="pres">
      <dgm:prSet presAssocID="{A9203F11-1F9F-4BD4-ABB8-90A323B5C06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02AEF3D-D84F-4AC2-9BD6-6F243DC5DDD2}" type="presOf" srcId="{AFD71CD8-FB75-42C6-B745-8EF0994CBEC8}" destId="{DCA5EA3E-F94F-40F6-80BF-7F0281B7CCA1}" srcOrd="1" destOrd="0" presId="urn:microsoft.com/office/officeart/2005/8/layout/list1"/>
    <dgm:cxn modelId="{DFCC555E-4DA4-4779-81CA-26C6AB0E15C9}" type="presOf" srcId="{9AD16EEF-DE9D-4776-AE87-CA043A315862}" destId="{F95A6424-A151-4642-86CD-8865CDCF1766}" srcOrd="0" destOrd="0" presId="urn:microsoft.com/office/officeart/2005/8/layout/list1"/>
    <dgm:cxn modelId="{2A8D1D60-6973-4288-AE13-AC46BD373836}" type="presOf" srcId="{4FED5F00-31EC-49F8-913D-8F2D33F52F3F}" destId="{60044E72-B11A-479D-84F2-EBBE416FBD26}" srcOrd="1" destOrd="0" presId="urn:microsoft.com/office/officeart/2005/8/layout/list1"/>
    <dgm:cxn modelId="{DD072841-4957-44F2-A46E-6442C11C27E1}" type="presOf" srcId="{4FED5F00-31EC-49F8-913D-8F2D33F52F3F}" destId="{09CA66B3-BCCC-4E34-87BB-65E5C1297A95}" srcOrd="0" destOrd="0" presId="urn:microsoft.com/office/officeart/2005/8/layout/list1"/>
    <dgm:cxn modelId="{3E5AA249-5EE5-4B90-B3BC-D6E83693C161}" srcId="{9AD16EEF-DE9D-4776-AE87-CA043A315862}" destId="{4FED5F00-31EC-49F8-913D-8F2D33F52F3F}" srcOrd="0" destOrd="0" parTransId="{F7EF3F01-9834-4F12-9F48-8E66C0E0B4A4}" sibTransId="{C95FAD2B-95AD-41AF-BF48-B053F717AED5}"/>
    <dgm:cxn modelId="{9C3B7952-CE8D-4D33-AF03-9ADB2C145B61}" type="presOf" srcId="{AFD71CD8-FB75-42C6-B745-8EF0994CBEC8}" destId="{9A93483E-CB84-46ED-A5CB-40CAF4B12069}" srcOrd="0" destOrd="0" presId="urn:microsoft.com/office/officeart/2005/8/layout/list1"/>
    <dgm:cxn modelId="{CFB7808D-6B6A-4230-84A5-DFA5D759456A}" srcId="{9AD16EEF-DE9D-4776-AE87-CA043A315862}" destId="{A9203F11-1F9F-4BD4-ABB8-90A323B5C065}" srcOrd="2" destOrd="0" parTransId="{CF59D1AC-85C5-46CE-9EF5-553F2FA42BE3}" sibTransId="{C4E419CE-0799-4AEE-BF03-BDD59415924C}"/>
    <dgm:cxn modelId="{EC7574B7-E784-46C8-9884-FCD51F2AA15A}" type="presOf" srcId="{A9203F11-1F9F-4BD4-ABB8-90A323B5C065}" destId="{C7CC91C0-1F95-43CB-9A90-4B1B8AB88BE9}" srcOrd="1" destOrd="0" presId="urn:microsoft.com/office/officeart/2005/8/layout/list1"/>
    <dgm:cxn modelId="{AEF124BD-DB2F-432A-B942-1707CBE63D3A}" srcId="{9AD16EEF-DE9D-4776-AE87-CA043A315862}" destId="{AFD71CD8-FB75-42C6-B745-8EF0994CBEC8}" srcOrd="1" destOrd="0" parTransId="{85BCB1F3-5FF4-4179-A66C-64415ED314C7}" sibTransId="{D135BC7F-F6B3-40C5-8FC5-1E42E57AC587}"/>
    <dgm:cxn modelId="{B13233CA-0DCC-49CD-8F49-637A54FB3B57}" type="presOf" srcId="{A9203F11-1F9F-4BD4-ABB8-90A323B5C065}" destId="{04F3E4E6-9E11-4889-9AB7-59CFBBCF2572}" srcOrd="0" destOrd="0" presId="urn:microsoft.com/office/officeart/2005/8/layout/list1"/>
    <dgm:cxn modelId="{A170CCC6-D18C-45AF-B0B9-E2C9CA9FDED4}" type="presParOf" srcId="{F95A6424-A151-4642-86CD-8865CDCF1766}" destId="{55F3AB5A-D59C-4769-B80C-402906144443}" srcOrd="0" destOrd="0" presId="urn:microsoft.com/office/officeart/2005/8/layout/list1"/>
    <dgm:cxn modelId="{F3D473ED-CC58-453B-8F45-EBB3220E8297}" type="presParOf" srcId="{55F3AB5A-D59C-4769-B80C-402906144443}" destId="{09CA66B3-BCCC-4E34-87BB-65E5C1297A95}" srcOrd="0" destOrd="0" presId="urn:microsoft.com/office/officeart/2005/8/layout/list1"/>
    <dgm:cxn modelId="{A8AB7CE2-460C-4208-8B59-0DAF2DF3236C}" type="presParOf" srcId="{55F3AB5A-D59C-4769-B80C-402906144443}" destId="{60044E72-B11A-479D-84F2-EBBE416FBD26}" srcOrd="1" destOrd="0" presId="urn:microsoft.com/office/officeart/2005/8/layout/list1"/>
    <dgm:cxn modelId="{D6826982-DC24-470E-85FA-AB757F47F93D}" type="presParOf" srcId="{F95A6424-A151-4642-86CD-8865CDCF1766}" destId="{AA00CA4A-37D8-4474-BC5D-C43726909D66}" srcOrd="1" destOrd="0" presId="urn:microsoft.com/office/officeart/2005/8/layout/list1"/>
    <dgm:cxn modelId="{E1389F7B-94E2-431F-BD5C-544E994CE51F}" type="presParOf" srcId="{F95A6424-A151-4642-86CD-8865CDCF1766}" destId="{63E16F9F-AD8B-4455-8921-3B23744B8DE5}" srcOrd="2" destOrd="0" presId="urn:microsoft.com/office/officeart/2005/8/layout/list1"/>
    <dgm:cxn modelId="{4200160F-FE9E-48A0-A1B7-2A1789289EBE}" type="presParOf" srcId="{F95A6424-A151-4642-86CD-8865CDCF1766}" destId="{283D7F49-1695-4DE9-89EB-74067352A0BF}" srcOrd="3" destOrd="0" presId="urn:microsoft.com/office/officeart/2005/8/layout/list1"/>
    <dgm:cxn modelId="{A5D1EB12-37E9-4788-886E-EFD74AA9CB2D}" type="presParOf" srcId="{F95A6424-A151-4642-86CD-8865CDCF1766}" destId="{7D6CA06A-CD3B-400A-B393-F0E36107E561}" srcOrd="4" destOrd="0" presId="urn:microsoft.com/office/officeart/2005/8/layout/list1"/>
    <dgm:cxn modelId="{30F59502-F229-4DBF-92C2-8619F48AFD76}" type="presParOf" srcId="{7D6CA06A-CD3B-400A-B393-F0E36107E561}" destId="{9A93483E-CB84-46ED-A5CB-40CAF4B12069}" srcOrd="0" destOrd="0" presId="urn:microsoft.com/office/officeart/2005/8/layout/list1"/>
    <dgm:cxn modelId="{F2217001-74C3-4071-AD86-BB86276558BA}" type="presParOf" srcId="{7D6CA06A-CD3B-400A-B393-F0E36107E561}" destId="{DCA5EA3E-F94F-40F6-80BF-7F0281B7CCA1}" srcOrd="1" destOrd="0" presId="urn:microsoft.com/office/officeart/2005/8/layout/list1"/>
    <dgm:cxn modelId="{720CAFC5-B2D9-4B1B-A0C0-986D2EFF29E8}" type="presParOf" srcId="{F95A6424-A151-4642-86CD-8865CDCF1766}" destId="{B87BB8B9-F166-444C-928D-890333E6FB8B}" srcOrd="5" destOrd="0" presId="urn:microsoft.com/office/officeart/2005/8/layout/list1"/>
    <dgm:cxn modelId="{416F8903-1BD2-499E-9ACB-9992EFA20542}" type="presParOf" srcId="{F95A6424-A151-4642-86CD-8865CDCF1766}" destId="{7A6E405A-AA3A-4E37-A93C-53EFFF06E47C}" srcOrd="6" destOrd="0" presId="urn:microsoft.com/office/officeart/2005/8/layout/list1"/>
    <dgm:cxn modelId="{B909F76D-B106-45D6-9587-2554A8FDB8F8}" type="presParOf" srcId="{F95A6424-A151-4642-86CD-8865CDCF1766}" destId="{BB2B7692-B66C-46FC-949F-E830A3125057}" srcOrd="7" destOrd="0" presId="urn:microsoft.com/office/officeart/2005/8/layout/list1"/>
    <dgm:cxn modelId="{5AE6E861-D61D-4388-B467-1B7FE3B3A293}" type="presParOf" srcId="{F95A6424-A151-4642-86CD-8865CDCF1766}" destId="{8580EEDE-8654-4F19-B0EF-55F490605909}" srcOrd="8" destOrd="0" presId="urn:microsoft.com/office/officeart/2005/8/layout/list1"/>
    <dgm:cxn modelId="{5E6B4932-533D-4904-B6E7-ACE884C35154}" type="presParOf" srcId="{8580EEDE-8654-4F19-B0EF-55F490605909}" destId="{04F3E4E6-9E11-4889-9AB7-59CFBBCF2572}" srcOrd="0" destOrd="0" presId="urn:microsoft.com/office/officeart/2005/8/layout/list1"/>
    <dgm:cxn modelId="{A109F3B2-FCDF-46D8-89E7-2A61DCAF27C1}" type="presParOf" srcId="{8580EEDE-8654-4F19-B0EF-55F490605909}" destId="{C7CC91C0-1F95-43CB-9A90-4B1B8AB88BE9}" srcOrd="1" destOrd="0" presId="urn:microsoft.com/office/officeart/2005/8/layout/list1"/>
    <dgm:cxn modelId="{5D5712E4-AB35-4B17-8BF2-808C01BD199E}" type="presParOf" srcId="{F95A6424-A151-4642-86CD-8865CDCF1766}" destId="{413943D8-E030-4FBD-B5CF-429A4472716B}" srcOrd="9" destOrd="0" presId="urn:microsoft.com/office/officeart/2005/8/layout/list1"/>
    <dgm:cxn modelId="{EDC5C893-A3A0-40E7-B054-733C25EC0987}" type="presParOf" srcId="{F95A6424-A151-4642-86CD-8865CDCF1766}" destId="{289B9D28-E23D-4ABE-9EEA-2C3FEB1B46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FCE65BE-1A6C-40E2-ACD0-EB208479B5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0F77F9-62C2-45C8-914D-4F433C82666A}">
      <dgm:prSet phldrT="[Текст]"/>
      <dgm:spPr/>
      <dgm:t>
        <a:bodyPr/>
        <a:lstStyle/>
        <a:p>
          <a:r>
            <a:rPr lang="ru-RU" dirty="0"/>
            <a:t>Брестская крепость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5C27811-B888-4657-BF60-DCFA42FA8BEB}" type="parTrans" cxnId="{CE59D700-7F29-495B-BF3A-15C3B3FD0E46}">
      <dgm:prSet/>
      <dgm:spPr/>
      <dgm:t>
        <a:bodyPr/>
        <a:lstStyle/>
        <a:p>
          <a:endParaRPr lang="ru-RU"/>
        </a:p>
      </dgm:t>
    </dgm:pt>
    <dgm:pt modelId="{64634D46-AFAC-4FF3-9733-580553C797D7}" type="sibTrans" cxnId="{CE59D700-7F29-495B-BF3A-15C3B3FD0E46}">
      <dgm:prSet/>
      <dgm:spPr/>
      <dgm:t>
        <a:bodyPr/>
        <a:lstStyle/>
        <a:p>
          <a:endParaRPr lang="ru-RU"/>
        </a:p>
      </dgm:t>
    </dgm:pt>
    <dgm:pt modelId="{0AA1CC81-55C8-41E3-BF40-A0B3613498B3}">
      <dgm:prSet phldrT="[Текст]"/>
      <dgm:spPr/>
      <dgm:t>
        <a:bodyPr/>
        <a:lstStyle/>
        <a:p>
          <a:r>
            <a:rPr lang="ru-RU" dirty="0"/>
            <a:t>Псковский Кремль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8BE6C34-5896-4D5D-9033-B0738D30114E}" type="parTrans" cxnId="{905122C3-A4EE-45BB-9F91-D42FDC322BAA}">
      <dgm:prSet/>
      <dgm:spPr/>
      <dgm:t>
        <a:bodyPr/>
        <a:lstStyle/>
        <a:p>
          <a:endParaRPr lang="ru-RU"/>
        </a:p>
      </dgm:t>
    </dgm:pt>
    <dgm:pt modelId="{9399229F-01C9-441D-A5E9-A80E1E1D045C}" type="sibTrans" cxnId="{905122C3-A4EE-45BB-9F91-D42FDC322BAA}">
      <dgm:prSet/>
      <dgm:spPr/>
      <dgm:t>
        <a:bodyPr/>
        <a:lstStyle/>
        <a:p>
          <a:endParaRPr lang="ru-RU"/>
        </a:p>
      </dgm:t>
    </dgm:pt>
    <dgm:pt modelId="{80114331-CA46-430D-A1CC-3B79A284C26D}">
      <dgm:prSet phldrT="[Текст]"/>
      <dgm:spPr/>
      <dgm:t>
        <a:bodyPr/>
        <a:lstStyle/>
        <a:p>
          <a:r>
            <a:rPr lang="ru-RU" dirty="0"/>
            <a:t>Старая Ладога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733F881-D497-4D7C-8782-9DE0EFD21464}" type="parTrans" cxnId="{8021B0F6-F4F4-4CBF-8DCC-A818AF08BD4F}">
      <dgm:prSet/>
      <dgm:spPr/>
      <dgm:t>
        <a:bodyPr/>
        <a:lstStyle/>
        <a:p>
          <a:endParaRPr lang="ru-RU"/>
        </a:p>
      </dgm:t>
    </dgm:pt>
    <dgm:pt modelId="{2B91C5AF-CA57-4FD8-8CF8-B6C70CD2412E}" type="sibTrans" cxnId="{8021B0F6-F4F4-4CBF-8DCC-A818AF08BD4F}">
      <dgm:prSet/>
      <dgm:spPr/>
      <dgm:t>
        <a:bodyPr/>
        <a:lstStyle/>
        <a:p>
          <a:endParaRPr lang="ru-RU"/>
        </a:p>
      </dgm:t>
    </dgm:pt>
    <dgm:pt modelId="{280EFFE4-8458-4E6A-9297-2D9CCBC2B0CF}" type="pres">
      <dgm:prSet presAssocID="{7FCE65BE-1A6C-40E2-ACD0-EB208479B570}" presName="linear" presStyleCnt="0">
        <dgm:presLayoutVars>
          <dgm:dir/>
          <dgm:animLvl val="lvl"/>
          <dgm:resizeHandles val="exact"/>
        </dgm:presLayoutVars>
      </dgm:prSet>
      <dgm:spPr/>
    </dgm:pt>
    <dgm:pt modelId="{1F02BF5A-27D8-4257-8745-26141997E26A}" type="pres">
      <dgm:prSet presAssocID="{9A0F77F9-62C2-45C8-914D-4F433C82666A}" presName="parentLin" presStyleCnt="0"/>
      <dgm:spPr/>
    </dgm:pt>
    <dgm:pt modelId="{033645F6-246D-49D1-98C0-7521AA8B52DA}" type="pres">
      <dgm:prSet presAssocID="{9A0F77F9-62C2-45C8-914D-4F433C82666A}" presName="parentLeftMargin" presStyleLbl="node1" presStyleIdx="0" presStyleCnt="3"/>
      <dgm:spPr/>
    </dgm:pt>
    <dgm:pt modelId="{3FA9C64F-80DF-4AC1-9FAC-CB238180F1A8}" type="pres">
      <dgm:prSet presAssocID="{9A0F77F9-62C2-45C8-914D-4F433C8266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C279FC-FB26-4BA2-B504-C07F1B758D63}" type="pres">
      <dgm:prSet presAssocID="{9A0F77F9-62C2-45C8-914D-4F433C82666A}" presName="negativeSpace" presStyleCnt="0"/>
      <dgm:spPr/>
    </dgm:pt>
    <dgm:pt modelId="{48733A2F-65AA-4A7D-8C13-583D374799AE}" type="pres">
      <dgm:prSet presAssocID="{9A0F77F9-62C2-45C8-914D-4F433C82666A}" presName="childText" presStyleLbl="conFgAcc1" presStyleIdx="0" presStyleCnt="3">
        <dgm:presLayoutVars>
          <dgm:bulletEnabled val="1"/>
        </dgm:presLayoutVars>
      </dgm:prSet>
      <dgm:spPr/>
    </dgm:pt>
    <dgm:pt modelId="{A225E423-8C6C-4992-8518-83C40231DA17}" type="pres">
      <dgm:prSet presAssocID="{64634D46-AFAC-4FF3-9733-580553C797D7}" presName="spaceBetweenRectangles" presStyleCnt="0"/>
      <dgm:spPr/>
    </dgm:pt>
    <dgm:pt modelId="{E7B09342-32FC-4146-B02D-01F809B51235}" type="pres">
      <dgm:prSet presAssocID="{0AA1CC81-55C8-41E3-BF40-A0B3613498B3}" presName="parentLin" presStyleCnt="0"/>
      <dgm:spPr/>
    </dgm:pt>
    <dgm:pt modelId="{17501EA7-7B9B-40FE-828A-4196FC8C8529}" type="pres">
      <dgm:prSet presAssocID="{0AA1CC81-55C8-41E3-BF40-A0B3613498B3}" presName="parentLeftMargin" presStyleLbl="node1" presStyleIdx="0" presStyleCnt="3"/>
      <dgm:spPr/>
    </dgm:pt>
    <dgm:pt modelId="{2EEB73E3-3B87-46B5-BB0C-B0C43532FD23}" type="pres">
      <dgm:prSet presAssocID="{0AA1CC81-55C8-41E3-BF40-A0B3613498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21FF51-764B-40AF-8398-2B8D6652F070}" type="pres">
      <dgm:prSet presAssocID="{0AA1CC81-55C8-41E3-BF40-A0B3613498B3}" presName="negativeSpace" presStyleCnt="0"/>
      <dgm:spPr/>
    </dgm:pt>
    <dgm:pt modelId="{4F1012A9-86E1-4006-A04B-9C284316CC22}" type="pres">
      <dgm:prSet presAssocID="{0AA1CC81-55C8-41E3-BF40-A0B3613498B3}" presName="childText" presStyleLbl="conFgAcc1" presStyleIdx="1" presStyleCnt="3">
        <dgm:presLayoutVars>
          <dgm:bulletEnabled val="1"/>
        </dgm:presLayoutVars>
      </dgm:prSet>
      <dgm:spPr/>
    </dgm:pt>
    <dgm:pt modelId="{D3D836D7-EA39-4579-90FA-3A0E20B42CE8}" type="pres">
      <dgm:prSet presAssocID="{9399229F-01C9-441D-A5E9-A80E1E1D045C}" presName="spaceBetweenRectangles" presStyleCnt="0"/>
      <dgm:spPr/>
    </dgm:pt>
    <dgm:pt modelId="{4766DF11-BF9B-45BF-8CB2-7852C27E5CBF}" type="pres">
      <dgm:prSet presAssocID="{80114331-CA46-430D-A1CC-3B79A284C26D}" presName="parentLin" presStyleCnt="0"/>
      <dgm:spPr/>
    </dgm:pt>
    <dgm:pt modelId="{9C5C340F-4B38-4D54-A142-9B2CDA67743A}" type="pres">
      <dgm:prSet presAssocID="{80114331-CA46-430D-A1CC-3B79A284C26D}" presName="parentLeftMargin" presStyleLbl="node1" presStyleIdx="1" presStyleCnt="3"/>
      <dgm:spPr/>
    </dgm:pt>
    <dgm:pt modelId="{22AA6FED-CDB5-4FA9-AD30-934644F93EAE}" type="pres">
      <dgm:prSet presAssocID="{80114331-CA46-430D-A1CC-3B79A284C2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AFE8608-5225-4E0A-9B7F-3F90CB401029}" type="pres">
      <dgm:prSet presAssocID="{80114331-CA46-430D-A1CC-3B79A284C26D}" presName="negativeSpace" presStyleCnt="0"/>
      <dgm:spPr/>
    </dgm:pt>
    <dgm:pt modelId="{1A7FE840-136E-4781-812B-4AD4E51C6DC0}" type="pres">
      <dgm:prSet presAssocID="{80114331-CA46-430D-A1CC-3B79A284C2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E59D700-7F29-495B-BF3A-15C3B3FD0E46}" srcId="{7FCE65BE-1A6C-40E2-ACD0-EB208479B570}" destId="{9A0F77F9-62C2-45C8-914D-4F433C82666A}" srcOrd="0" destOrd="0" parTransId="{75C27811-B888-4657-BF60-DCFA42FA8BEB}" sibTransId="{64634D46-AFAC-4FF3-9733-580553C797D7}"/>
    <dgm:cxn modelId="{DC3B742C-7500-460D-8A04-BBFAD1E5C1FB}" type="presOf" srcId="{7FCE65BE-1A6C-40E2-ACD0-EB208479B570}" destId="{280EFFE4-8458-4E6A-9297-2D9CCBC2B0CF}" srcOrd="0" destOrd="0" presId="urn:microsoft.com/office/officeart/2005/8/layout/list1"/>
    <dgm:cxn modelId="{DA11A244-5873-4BFB-A706-3C43CEC511AD}" type="presOf" srcId="{80114331-CA46-430D-A1CC-3B79A284C26D}" destId="{9C5C340F-4B38-4D54-A142-9B2CDA67743A}" srcOrd="0" destOrd="0" presId="urn:microsoft.com/office/officeart/2005/8/layout/list1"/>
    <dgm:cxn modelId="{95F97471-C88D-4ED8-96F2-8FFB4418BCBA}" type="presOf" srcId="{9A0F77F9-62C2-45C8-914D-4F433C82666A}" destId="{033645F6-246D-49D1-98C0-7521AA8B52DA}" srcOrd="0" destOrd="0" presId="urn:microsoft.com/office/officeart/2005/8/layout/list1"/>
    <dgm:cxn modelId="{3AED5A97-B56D-43D9-8EC8-9BC338BE3FC9}" type="presOf" srcId="{0AA1CC81-55C8-41E3-BF40-A0B3613498B3}" destId="{2EEB73E3-3B87-46B5-BB0C-B0C43532FD23}" srcOrd="1" destOrd="0" presId="urn:microsoft.com/office/officeart/2005/8/layout/list1"/>
    <dgm:cxn modelId="{CE4F9FAB-4133-4985-B09F-E59ED4A86785}" type="presOf" srcId="{0AA1CC81-55C8-41E3-BF40-A0B3613498B3}" destId="{17501EA7-7B9B-40FE-828A-4196FC8C8529}" srcOrd="0" destOrd="0" presId="urn:microsoft.com/office/officeart/2005/8/layout/list1"/>
    <dgm:cxn modelId="{905122C3-A4EE-45BB-9F91-D42FDC322BAA}" srcId="{7FCE65BE-1A6C-40E2-ACD0-EB208479B570}" destId="{0AA1CC81-55C8-41E3-BF40-A0B3613498B3}" srcOrd="1" destOrd="0" parTransId="{D8BE6C34-5896-4D5D-9033-B0738D30114E}" sibTransId="{9399229F-01C9-441D-A5E9-A80E1E1D045C}"/>
    <dgm:cxn modelId="{508712E8-68F2-4464-8426-8EB2BBA5DE6D}" type="presOf" srcId="{9A0F77F9-62C2-45C8-914D-4F433C82666A}" destId="{3FA9C64F-80DF-4AC1-9FAC-CB238180F1A8}" srcOrd="1" destOrd="0" presId="urn:microsoft.com/office/officeart/2005/8/layout/list1"/>
    <dgm:cxn modelId="{CFF7C3EE-3297-42AD-AFF3-A68FE08B9C4E}" type="presOf" srcId="{80114331-CA46-430D-A1CC-3B79A284C26D}" destId="{22AA6FED-CDB5-4FA9-AD30-934644F93EAE}" srcOrd="1" destOrd="0" presId="urn:microsoft.com/office/officeart/2005/8/layout/list1"/>
    <dgm:cxn modelId="{8021B0F6-F4F4-4CBF-8DCC-A818AF08BD4F}" srcId="{7FCE65BE-1A6C-40E2-ACD0-EB208479B570}" destId="{80114331-CA46-430D-A1CC-3B79A284C26D}" srcOrd="2" destOrd="0" parTransId="{E733F881-D497-4D7C-8782-9DE0EFD21464}" sibTransId="{2B91C5AF-CA57-4FD8-8CF8-B6C70CD2412E}"/>
    <dgm:cxn modelId="{73C11A92-163E-44D8-8955-887DF59EA784}" type="presParOf" srcId="{280EFFE4-8458-4E6A-9297-2D9CCBC2B0CF}" destId="{1F02BF5A-27D8-4257-8745-26141997E26A}" srcOrd="0" destOrd="0" presId="urn:microsoft.com/office/officeart/2005/8/layout/list1"/>
    <dgm:cxn modelId="{8E3CBA7A-2310-49C7-B868-7701325C6912}" type="presParOf" srcId="{1F02BF5A-27D8-4257-8745-26141997E26A}" destId="{033645F6-246D-49D1-98C0-7521AA8B52DA}" srcOrd="0" destOrd="0" presId="urn:microsoft.com/office/officeart/2005/8/layout/list1"/>
    <dgm:cxn modelId="{E55F59CE-0261-4926-B5AB-D2E4F4ADBF27}" type="presParOf" srcId="{1F02BF5A-27D8-4257-8745-26141997E26A}" destId="{3FA9C64F-80DF-4AC1-9FAC-CB238180F1A8}" srcOrd="1" destOrd="0" presId="urn:microsoft.com/office/officeart/2005/8/layout/list1"/>
    <dgm:cxn modelId="{7EDAE057-B589-48A3-816E-C323C3AB7290}" type="presParOf" srcId="{280EFFE4-8458-4E6A-9297-2D9CCBC2B0CF}" destId="{F5C279FC-FB26-4BA2-B504-C07F1B758D63}" srcOrd="1" destOrd="0" presId="urn:microsoft.com/office/officeart/2005/8/layout/list1"/>
    <dgm:cxn modelId="{0C4FBA74-A8C0-4247-9054-0947F4D2CA47}" type="presParOf" srcId="{280EFFE4-8458-4E6A-9297-2D9CCBC2B0CF}" destId="{48733A2F-65AA-4A7D-8C13-583D374799AE}" srcOrd="2" destOrd="0" presId="urn:microsoft.com/office/officeart/2005/8/layout/list1"/>
    <dgm:cxn modelId="{6E6E4E5D-BE2A-478C-88D9-5A6261E1754C}" type="presParOf" srcId="{280EFFE4-8458-4E6A-9297-2D9CCBC2B0CF}" destId="{A225E423-8C6C-4992-8518-83C40231DA17}" srcOrd="3" destOrd="0" presId="urn:microsoft.com/office/officeart/2005/8/layout/list1"/>
    <dgm:cxn modelId="{A7A51AA1-C090-498A-B74A-EB4040849827}" type="presParOf" srcId="{280EFFE4-8458-4E6A-9297-2D9CCBC2B0CF}" destId="{E7B09342-32FC-4146-B02D-01F809B51235}" srcOrd="4" destOrd="0" presId="urn:microsoft.com/office/officeart/2005/8/layout/list1"/>
    <dgm:cxn modelId="{A5D7DD8F-D3ED-44F3-A13B-B862DA859554}" type="presParOf" srcId="{E7B09342-32FC-4146-B02D-01F809B51235}" destId="{17501EA7-7B9B-40FE-828A-4196FC8C8529}" srcOrd="0" destOrd="0" presId="urn:microsoft.com/office/officeart/2005/8/layout/list1"/>
    <dgm:cxn modelId="{7FC292BA-EB18-4516-A498-F19EE6888497}" type="presParOf" srcId="{E7B09342-32FC-4146-B02D-01F809B51235}" destId="{2EEB73E3-3B87-46B5-BB0C-B0C43532FD23}" srcOrd="1" destOrd="0" presId="urn:microsoft.com/office/officeart/2005/8/layout/list1"/>
    <dgm:cxn modelId="{1EFB501C-5597-48F6-A636-2D1DD2B6EF54}" type="presParOf" srcId="{280EFFE4-8458-4E6A-9297-2D9CCBC2B0CF}" destId="{1121FF51-764B-40AF-8398-2B8D6652F070}" srcOrd="5" destOrd="0" presId="urn:microsoft.com/office/officeart/2005/8/layout/list1"/>
    <dgm:cxn modelId="{D6A206ED-1BD1-4E4C-9F3D-B26C720D2109}" type="presParOf" srcId="{280EFFE4-8458-4E6A-9297-2D9CCBC2B0CF}" destId="{4F1012A9-86E1-4006-A04B-9C284316CC22}" srcOrd="6" destOrd="0" presId="urn:microsoft.com/office/officeart/2005/8/layout/list1"/>
    <dgm:cxn modelId="{453AEC04-D25B-4703-B835-615B829706F1}" type="presParOf" srcId="{280EFFE4-8458-4E6A-9297-2D9CCBC2B0CF}" destId="{D3D836D7-EA39-4579-90FA-3A0E20B42CE8}" srcOrd="7" destOrd="0" presId="urn:microsoft.com/office/officeart/2005/8/layout/list1"/>
    <dgm:cxn modelId="{F6B11B7E-733C-4FD7-876E-968373708ED9}" type="presParOf" srcId="{280EFFE4-8458-4E6A-9297-2D9CCBC2B0CF}" destId="{4766DF11-BF9B-45BF-8CB2-7852C27E5CBF}" srcOrd="8" destOrd="0" presId="urn:microsoft.com/office/officeart/2005/8/layout/list1"/>
    <dgm:cxn modelId="{D856AE2C-DFE4-4B30-BF76-117EC729410E}" type="presParOf" srcId="{4766DF11-BF9B-45BF-8CB2-7852C27E5CBF}" destId="{9C5C340F-4B38-4D54-A142-9B2CDA67743A}" srcOrd="0" destOrd="0" presId="urn:microsoft.com/office/officeart/2005/8/layout/list1"/>
    <dgm:cxn modelId="{BDC2FAC3-87D9-4319-A3E7-570B67A81991}" type="presParOf" srcId="{4766DF11-BF9B-45BF-8CB2-7852C27E5CBF}" destId="{22AA6FED-CDB5-4FA9-AD30-934644F93EAE}" srcOrd="1" destOrd="0" presId="urn:microsoft.com/office/officeart/2005/8/layout/list1"/>
    <dgm:cxn modelId="{DF307E87-7150-4F61-A418-5B6B2E144F77}" type="presParOf" srcId="{280EFFE4-8458-4E6A-9297-2D9CCBC2B0CF}" destId="{3AFE8608-5225-4E0A-9B7F-3F90CB401029}" srcOrd="9" destOrd="0" presId="urn:microsoft.com/office/officeart/2005/8/layout/list1"/>
    <dgm:cxn modelId="{DF2CDF76-A9AF-4884-AA14-D65679BEF142}" type="presParOf" srcId="{280EFFE4-8458-4E6A-9297-2D9CCBC2B0CF}" destId="{1A7FE840-136E-4781-812B-4AD4E51C6D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FCE65BE-1A6C-40E2-ACD0-EB208479B5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0F77F9-62C2-45C8-914D-4F433C82666A}">
      <dgm:prSet phldrT="[Текст]"/>
      <dgm:spPr/>
      <dgm:t>
        <a:bodyPr/>
        <a:lstStyle/>
        <a:p>
          <a:r>
            <a:rPr lang="ru-RU" dirty="0"/>
            <a:t>Пискаревское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5C27811-B888-4657-BF60-DCFA42FA8BEB}" type="parTrans" cxnId="{CE59D700-7F29-495B-BF3A-15C3B3FD0E46}">
      <dgm:prSet/>
      <dgm:spPr/>
      <dgm:t>
        <a:bodyPr/>
        <a:lstStyle/>
        <a:p>
          <a:endParaRPr lang="ru-RU"/>
        </a:p>
      </dgm:t>
    </dgm:pt>
    <dgm:pt modelId="{64634D46-AFAC-4FF3-9733-580553C797D7}" type="sibTrans" cxnId="{CE59D700-7F29-495B-BF3A-15C3B3FD0E46}">
      <dgm:prSet/>
      <dgm:spPr/>
      <dgm:t>
        <a:bodyPr/>
        <a:lstStyle/>
        <a:p>
          <a:endParaRPr lang="ru-RU"/>
        </a:p>
      </dgm:t>
    </dgm:pt>
    <dgm:pt modelId="{0AA1CC81-55C8-41E3-BF40-A0B3613498B3}">
      <dgm:prSet phldrT="[Текст]"/>
      <dgm:spPr/>
      <dgm:t>
        <a:bodyPr/>
        <a:lstStyle/>
        <a:p>
          <a:r>
            <a:rPr lang="ru-RU" dirty="0"/>
            <a:t>Новодевичье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8BE6C34-5896-4D5D-9033-B0738D30114E}" type="parTrans" cxnId="{905122C3-A4EE-45BB-9F91-D42FDC322BAA}">
      <dgm:prSet/>
      <dgm:spPr/>
      <dgm:t>
        <a:bodyPr/>
        <a:lstStyle/>
        <a:p>
          <a:endParaRPr lang="ru-RU"/>
        </a:p>
      </dgm:t>
    </dgm:pt>
    <dgm:pt modelId="{9399229F-01C9-441D-A5E9-A80E1E1D045C}" type="sibTrans" cxnId="{905122C3-A4EE-45BB-9F91-D42FDC322BAA}">
      <dgm:prSet/>
      <dgm:spPr/>
      <dgm:t>
        <a:bodyPr/>
        <a:lstStyle/>
        <a:p>
          <a:endParaRPr lang="ru-RU"/>
        </a:p>
      </dgm:t>
    </dgm:pt>
    <dgm:pt modelId="{80114331-CA46-430D-A1CC-3B79A284C26D}">
      <dgm:prSet phldrT="[Текст]"/>
      <dgm:spPr/>
      <dgm:t>
        <a:bodyPr/>
        <a:lstStyle/>
        <a:p>
          <a:r>
            <a:rPr lang="ru-RU" dirty="0"/>
            <a:t>Ваганьковское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733F881-D497-4D7C-8782-9DE0EFD21464}" type="parTrans" cxnId="{8021B0F6-F4F4-4CBF-8DCC-A818AF08BD4F}">
      <dgm:prSet/>
      <dgm:spPr/>
      <dgm:t>
        <a:bodyPr/>
        <a:lstStyle/>
        <a:p>
          <a:endParaRPr lang="ru-RU"/>
        </a:p>
      </dgm:t>
    </dgm:pt>
    <dgm:pt modelId="{2B91C5AF-CA57-4FD8-8CF8-B6C70CD2412E}" type="sibTrans" cxnId="{8021B0F6-F4F4-4CBF-8DCC-A818AF08BD4F}">
      <dgm:prSet/>
      <dgm:spPr/>
      <dgm:t>
        <a:bodyPr/>
        <a:lstStyle/>
        <a:p>
          <a:endParaRPr lang="ru-RU"/>
        </a:p>
      </dgm:t>
    </dgm:pt>
    <dgm:pt modelId="{280EFFE4-8458-4E6A-9297-2D9CCBC2B0CF}" type="pres">
      <dgm:prSet presAssocID="{7FCE65BE-1A6C-40E2-ACD0-EB208479B570}" presName="linear" presStyleCnt="0">
        <dgm:presLayoutVars>
          <dgm:dir/>
          <dgm:animLvl val="lvl"/>
          <dgm:resizeHandles val="exact"/>
        </dgm:presLayoutVars>
      </dgm:prSet>
      <dgm:spPr/>
    </dgm:pt>
    <dgm:pt modelId="{1F02BF5A-27D8-4257-8745-26141997E26A}" type="pres">
      <dgm:prSet presAssocID="{9A0F77F9-62C2-45C8-914D-4F433C82666A}" presName="parentLin" presStyleCnt="0"/>
      <dgm:spPr/>
    </dgm:pt>
    <dgm:pt modelId="{033645F6-246D-49D1-98C0-7521AA8B52DA}" type="pres">
      <dgm:prSet presAssocID="{9A0F77F9-62C2-45C8-914D-4F433C82666A}" presName="parentLeftMargin" presStyleLbl="node1" presStyleIdx="0" presStyleCnt="3"/>
      <dgm:spPr/>
    </dgm:pt>
    <dgm:pt modelId="{3FA9C64F-80DF-4AC1-9FAC-CB238180F1A8}" type="pres">
      <dgm:prSet presAssocID="{9A0F77F9-62C2-45C8-914D-4F433C8266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C279FC-FB26-4BA2-B504-C07F1B758D63}" type="pres">
      <dgm:prSet presAssocID="{9A0F77F9-62C2-45C8-914D-4F433C82666A}" presName="negativeSpace" presStyleCnt="0"/>
      <dgm:spPr/>
    </dgm:pt>
    <dgm:pt modelId="{48733A2F-65AA-4A7D-8C13-583D374799AE}" type="pres">
      <dgm:prSet presAssocID="{9A0F77F9-62C2-45C8-914D-4F433C82666A}" presName="childText" presStyleLbl="conFgAcc1" presStyleIdx="0" presStyleCnt="3">
        <dgm:presLayoutVars>
          <dgm:bulletEnabled val="1"/>
        </dgm:presLayoutVars>
      </dgm:prSet>
      <dgm:spPr/>
    </dgm:pt>
    <dgm:pt modelId="{A225E423-8C6C-4992-8518-83C40231DA17}" type="pres">
      <dgm:prSet presAssocID="{64634D46-AFAC-4FF3-9733-580553C797D7}" presName="spaceBetweenRectangles" presStyleCnt="0"/>
      <dgm:spPr/>
    </dgm:pt>
    <dgm:pt modelId="{E7B09342-32FC-4146-B02D-01F809B51235}" type="pres">
      <dgm:prSet presAssocID="{0AA1CC81-55C8-41E3-BF40-A0B3613498B3}" presName="parentLin" presStyleCnt="0"/>
      <dgm:spPr/>
    </dgm:pt>
    <dgm:pt modelId="{17501EA7-7B9B-40FE-828A-4196FC8C8529}" type="pres">
      <dgm:prSet presAssocID="{0AA1CC81-55C8-41E3-BF40-A0B3613498B3}" presName="parentLeftMargin" presStyleLbl="node1" presStyleIdx="0" presStyleCnt="3"/>
      <dgm:spPr/>
    </dgm:pt>
    <dgm:pt modelId="{2EEB73E3-3B87-46B5-BB0C-B0C43532FD23}" type="pres">
      <dgm:prSet presAssocID="{0AA1CC81-55C8-41E3-BF40-A0B3613498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21FF51-764B-40AF-8398-2B8D6652F070}" type="pres">
      <dgm:prSet presAssocID="{0AA1CC81-55C8-41E3-BF40-A0B3613498B3}" presName="negativeSpace" presStyleCnt="0"/>
      <dgm:spPr/>
    </dgm:pt>
    <dgm:pt modelId="{4F1012A9-86E1-4006-A04B-9C284316CC22}" type="pres">
      <dgm:prSet presAssocID="{0AA1CC81-55C8-41E3-BF40-A0B3613498B3}" presName="childText" presStyleLbl="conFgAcc1" presStyleIdx="1" presStyleCnt="3">
        <dgm:presLayoutVars>
          <dgm:bulletEnabled val="1"/>
        </dgm:presLayoutVars>
      </dgm:prSet>
      <dgm:spPr/>
    </dgm:pt>
    <dgm:pt modelId="{D3D836D7-EA39-4579-90FA-3A0E20B42CE8}" type="pres">
      <dgm:prSet presAssocID="{9399229F-01C9-441D-A5E9-A80E1E1D045C}" presName="spaceBetweenRectangles" presStyleCnt="0"/>
      <dgm:spPr/>
    </dgm:pt>
    <dgm:pt modelId="{4766DF11-BF9B-45BF-8CB2-7852C27E5CBF}" type="pres">
      <dgm:prSet presAssocID="{80114331-CA46-430D-A1CC-3B79A284C26D}" presName="parentLin" presStyleCnt="0"/>
      <dgm:spPr/>
    </dgm:pt>
    <dgm:pt modelId="{9C5C340F-4B38-4D54-A142-9B2CDA67743A}" type="pres">
      <dgm:prSet presAssocID="{80114331-CA46-430D-A1CC-3B79A284C26D}" presName="parentLeftMargin" presStyleLbl="node1" presStyleIdx="1" presStyleCnt="3"/>
      <dgm:spPr/>
    </dgm:pt>
    <dgm:pt modelId="{22AA6FED-CDB5-4FA9-AD30-934644F93EAE}" type="pres">
      <dgm:prSet presAssocID="{80114331-CA46-430D-A1CC-3B79A284C2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AFE8608-5225-4E0A-9B7F-3F90CB401029}" type="pres">
      <dgm:prSet presAssocID="{80114331-CA46-430D-A1CC-3B79A284C26D}" presName="negativeSpace" presStyleCnt="0"/>
      <dgm:spPr/>
    </dgm:pt>
    <dgm:pt modelId="{1A7FE840-136E-4781-812B-4AD4E51C6DC0}" type="pres">
      <dgm:prSet presAssocID="{80114331-CA46-430D-A1CC-3B79A284C2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E59D700-7F29-495B-BF3A-15C3B3FD0E46}" srcId="{7FCE65BE-1A6C-40E2-ACD0-EB208479B570}" destId="{9A0F77F9-62C2-45C8-914D-4F433C82666A}" srcOrd="0" destOrd="0" parTransId="{75C27811-B888-4657-BF60-DCFA42FA8BEB}" sibTransId="{64634D46-AFAC-4FF3-9733-580553C797D7}"/>
    <dgm:cxn modelId="{5C4BBB1D-62C6-4138-81CC-3FB80FADF264}" type="presOf" srcId="{9A0F77F9-62C2-45C8-914D-4F433C82666A}" destId="{033645F6-246D-49D1-98C0-7521AA8B52DA}" srcOrd="0" destOrd="0" presId="urn:microsoft.com/office/officeart/2005/8/layout/list1"/>
    <dgm:cxn modelId="{1886CE51-D4A2-4262-9195-AC101C924887}" type="presOf" srcId="{9A0F77F9-62C2-45C8-914D-4F433C82666A}" destId="{3FA9C64F-80DF-4AC1-9FAC-CB238180F1A8}" srcOrd="1" destOrd="0" presId="urn:microsoft.com/office/officeart/2005/8/layout/list1"/>
    <dgm:cxn modelId="{4B49CAA9-8E29-4E03-9288-C0F2AFF099B2}" type="presOf" srcId="{80114331-CA46-430D-A1CC-3B79A284C26D}" destId="{9C5C340F-4B38-4D54-A142-9B2CDA67743A}" srcOrd="0" destOrd="0" presId="urn:microsoft.com/office/officeart/2005/8/layout/list1"/>
    <dgm:cxn modelId="{181B48BF-7672-45D3-A952-4041B6B0A909}" type="presOf" srcId="{80114331-CA46-430D-A1CC-3B79A284C26D}" destId="{22AA6FED-CDB5-4FA9-AD30-934644F93EAE}" srcOrd="1" destOrd="0" presId="urn:microsoft.com/office/officeart/2005/8/layout/list1"/>
    <dgm:cxn modelId="{905122C3-A4EE-45BB-9F91-D42FDC322BAA}" srcId="{7FCE65BE-1A6C-40E2-ACD0-EB208479B570}" destId="{0AA1CC81-55C8-41E3-BF40-A0B3613498B3}" srcOrd="1" destOrd="0" parTransId="{D8BE6C34-5896-4D5D-9033-B0738D30114E}" sibTransId="{9399229F-01C9-441D-A5E9-A80E1E1D045C}"/>
    <dgm:cxn modelId="{DE4006CF-5D23-4A77-A3B4-709A7C5EB7B8}" type="presOf" srcId="{0AA1CC81-55C8-41E3-BF40-A0B3613498B3}" destId="{2EEB73E3-3B87-46B5-BB0C-B0C43532FD23}" srcOrd="1" destOrd="0" presId="urn:microsoft.com/office/officeart/2005/8/layout/list1"/>
    <dgm:cxn modelId="{BDBE67D2-DB21-465E-A204-FCC764007067}" type="presOf" srcId="{0AA1CC81-55C8-41E3-BF40-A0B3613498B3}" destId="{17501EA7-7B9B-40FE-828A-4196FC8C8529}" srcOrd="0" destOrd="0" presId="urn:microsoft.com/office/officeart/2005/8/layout/list1"/>
    <dgm:cxn modelId="{71F327EF-593D-452A-97E7-6207F49D1D41}" type="presOf" srcId="{7FCE65BE-1A6C-40E2-ACD0-EB208479B570}" destId="{280EFFE4-8458-4E6A-9297-2D9CCBC2B0CF}" srcOrd="0" destOrd="0" presId="urn:microsoft.com/office/officeart/2005/8/layout/list1"/>
    <dgm:cxn modelId="{8021B0F6-F4F4-4CBF-8DCC-A818AF08BD4F}" srcId="{7FCE65BE-1A6C-40E2-ACD0-EB208479B570}" destId="{80114331-CA46-430D-A1CC-3B79A284C26D}" srcOrd="2" destOrd="0" parTransId="{E733F881-D497-4D7C-8782-9DE0EFD21464}" sibTransId="{2B91C5AF-CA57-4FD8-8CF8-B6C70CD2412E}"/>
    <dgm:cxn modelId="{762993DA-2B22-43FB-BE7C-79B1E9108FA2}" type="presParOf" srcId="{280EFFE4-8458-4E6A-9297-2D9CCBC2B0CF}" destId="{1F02BF5A-27D8-4257-8745-26141997E26A}" srcOrd="0" destOrd="0" presId="urn:microsoft.com/office/officeart/2005/8/layout/list1"/>
    <dgm:cxn modelId="{DF3DB96A-B793-4248-A9E0-D56CAF7A8018}" type="presParOf" srcId="{1F02BF5A-27D8-4257-8745-26141997E26A}" destId="{033645F6-246D-49D1-98C0-7521AA8B52DA}" srcOrd="0" destOrd="0" presId="urn:microsoft.com/office/officeart/2005/8/layout/list1"/>
    <dgm:cxn modelId="{DF207ED1-AD6F-46D3-88C6-FC981A74E95D}" type="presParOf" srcId="{1F02BF5A-27D8-4257-8745-26141997E26A}" destId="{3FA9C64F-80DF-4AC1-9FAC-CB238180F1A8}" srcOrd="1" destOrd="0" presId="urn:microsoft.com/office/officeart/2005/8/layout/list1"/>
    <dgm:cxn modelId="{E2D19302-5DCE-41F0-8DF1-6143ADF9AA70}" type="presParOf" srcId="{280EFFE4-8458-4E6A-9297-2D9CCBC2B0CF}" destId="{F5C279FC-FB26-4BA2-B504-C07F1B758D63}" srcOrd="1" destOrd="0" presId="urn:microsoft.com/office/officeart/2005/8/layout/list1"/>
    <dgm:cxn modelId="{2BBF45D5-41B0-48EC-8E77-94B433AFE263}" type="presParOf" srcId="{280EFFE4-8458-4E6A-9297-2D9CCBC2B0CF}" destId="{48733A2F-65AA-4A7D-8C13-583D374799AE}" srcOrd="2" destOrd="0" presId="urn:microsoft.com/office/officeart/2005/8/layout/list1"/>
    <dgm:cxn modelId="{D9931DC4-7341-4349-8537-41293C615427}" type="presParOf" srcId="{280EFFE4-8458-4E6A-9297-2D9CCBC2B0CF}" destId="{A225E423-8C6C-4992-8518-83C40231DA17}" srcOrd="3" destOrd="0" presId="urn:microsoft.com/office/officeart/2005/8/layout/list1"/>
    <dgm:cxn modelId="{D3CF5E7D-1134-48EF-87D0-CAD9E9DC90CB}" type="presParOf" srcId="{280EFFE4-8458-4E6A-9297-2D9CCBC2B0CF}" destId="{E7B09342-32FC-4146-B02D-01F809B51235}" srcOrd="4" destOrd="0" presId="urn:microsoft.com/office/officeart/2005/8/layout/list1"/>
    <dgm:cxn modelId="{71CA5FEF-A6C1-4910-A3C8-BF38EA32B0D3}" type="presParOf" srcId="{E7B09342-32FC-4146-B02D-01F809B51235}" destId="{17501EA7-7B9B-40FE-828A-4196FC8C8529}" srcOrd="0" destOrd="0" presId="urn:microsoft.com/office/officeart/2005/8/layout/list1"/>
    <dgm:cxn modelId="{9B4D3D78-7B16-4C3D-BE8A-25012F8F98ED}" type="presParOf" srcId="{E7B09342-32FC-4146-B02D-01F809B51235}" destId="{2EEB73E3-3B87-46B5-BB0C-B0C43532FD23}" srcOrd="1" destOrd="0" presId="urn:microsoft.com/office/officeart/2005/8/layout/list1"/>
    <dgm:cxn modelId="{9F52B75A-136D-4132-99A0-148E98F7CCAC}" type="presParOf" srcId="{280EFFE4-8458-4E6A-9297-2D9CCBC2B0CF}" destId="{1121FF51-764B-40AF-8398-2B8D6652F070}" srcOrd="5" destOrd="0" presId="urn:microsoft.com/office/officeart/2005/8/layout/list1"/>
    <dgm:cxn modelId="{E0F65D03-714C-4AB2-8508-225A93CE6AA0}" type="presParOf" srcId="{280EFFE4-8458-4E6A-9297-2D9CCBC2B0CF}" destId="{4F1012A9-86E1-4006-A04B-9C284316CC22}" srcOrd="6" destOrd="0" presId="urn:microsoft.com/office/officeart/2005/8/layout/list1"/>
    <dgm:cxn modelId="{26278563-F6A6-4D94-A04E-DC61A0FF2C10}" type="presParOf" srcId="{280EFFE4-8458-4E6A-9297-2D9CCBC2B0CF}" destId="{D3D836D7-EA39-4579-90FA-3A0E20B42CE8}" srcOrd="7" destOrd="0" presId="urn:microsoft.com/office/officeart/2005/8/layout/list1"/>
    <dgm:cxn modelId="{B2FE2214-1253-4F98-A747-6DCD87224080}" type="presParOf" srcId="{280EFFE4-8458-4E6A-9297-2D9CCBC2B0CF}" destId="{4766DF11-BF9B-45BF-8CB2-7852C27E5CBF}" srcOrd="8" destOrd="0" presId="urn:microsoft.com/office/officeart/2005/8/layout/list1"/>
    <dgm:cxn modelId="{9B21C3D5-097E-4315-A3C9-E1A4630EB5B5}" type="presParOf" srcId="{4766DF11-BF9B-45BF-8CB2-7852C27E5CBF}" destId="{9C5C340F-4B38-4D54-A142-9B2CDA67743A}" srcOrd="0" destOrd="0" presId="urn:microsoft.com/office/officeart/2005/8/layout/list1"/>
    <dgm:cxn modelId="{B8A3A866-1A16-405F-ADF3-38864CD4D7DE}" type="presParOf" srcId="{4766DF11-BF9B-45BF-8CB2-7852C27E5CBF}" destId="{22AA6FED-CDB5-4FA9-AD30-934644F93EAE}" srcOrd="1" destOrd="0" presId="urn:microsoft.com/office/officeart/2005/8/layout/list1"/>
    <dgm:cxn modelId="{1EC5E35E-D84A-4CDC-A076-0FB90FD07F66}" type="presParOf" srcId="{280EFFE4-8458-4E6A-9297-2D9CCBC2B0CF}" destId="{3AFE8608-5225-4E0A-9B7F-3F90CB401029}" srcOrd="9" destOrd="0" presId="urn:microsoft.com/office/officeart/2005/8/layout/list1"/>
    <dgm:cxn modelId="{233E7ED9-787C-4B86-A1B2-6563E8431902}" type="presParOf" srcId="{280EFFE4-8458-4E6A-9297-2D9CCBC2B0CF}" destId="{1A7FE840-136E-4781-812B-4AD4E51C6D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FCE65BE-1A6C-40E2-ACD0-EB208479B5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A1CC81-55C8-41E3-BF40-A0B3613498B3}">
      <dgm:prSet phldrT="[Текст]"/>
      <dgm:spPr/>
      <dgm:t>
        <a:bodyPr/>
        <a:lstStyle/>
        <a:p>
          <a:r>
            <a:rPr lang="ru-RU" dirty="0"/>
            <a:t>Москва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8BE6C34-5896-4D5D-9033-B0738D30114E}" type="parTrans" cxnId="{905122C3-A4EE-45BB-9F91-D42FDC322BAA}">
      <dgm:prSet/>
      <dgm:spPr/>
      <dgm:t>
        <a:bodyPr/>
        <a:lstStyle/>
        <a:p>
          <a:endParaRPr lang="ru-RU"/>
        </a:p>
      </dgm:t>
    </dgm:pt>
    <dgm:pt modelId="{9399229F-01C9-441D-A5E9-A80E1E1D045C}" type="sibTrans" cxnId="{905122C3-A4EE-45BB-9F91-D42FDC322BAA}">
      <dgm:prSet/>
      <dgm:spPr/>
      <dgm:t>
        <a:bodyPr/>
        <a:lstStyle/>
        <a:p>
          <a:endParaRPr lang="ru-RU"/>
        </a:p>
      </dgm:t>
    </dgm:pt>
    <dgm:pt modelId="{80114331-CA46-430D-A1CC-3B79A284C26D}">
      <dgm:prSet phldrT="[Текст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dirty="0"/>
            <a:t>Санкт-Петербург</a:t>
          </a:r>
        </a:p>
        <a:p>
          <a:pPr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733F881-D497-4D7C-8782-9DE0EFD21464}" type="parTrans" cxnId="{8021B0F6-F4F4-4CBF-8DCC-A818AF08BD4F}">
      <dgm:prSet/>
      <dgm:spPr/>
      <dgm:t>
        <a:bodyPr/>
        <a:lstStyle/>
        <a:p>
          <a:endParaRPr lang="ru-RU"/>
        </a:p>
      </dgm:t>
    </dgm:pt>
    <dgm:pt modelId="{2B91C5AF-CA57-4FD8-8CF8-B6C70CD2412E}" type="sibTrans" cxnId="{8021B0F6-F4F4-4CBF-8DCC-A818AF08BD4F}">
      <dgm:prSet/>
      <dgm:spPr/>
      <dgm:t>
        <a:bodyPr/>
        <a:lstStyle/>
        <a:p>
          <a:endParaRPr lang="ru-RU"/>
        </a:p>
      </dgm:t>
    </dgm:pt>
    <dgm:pt modelId="{8C894C68-B9B7-43D1-9D51-0AD76744F096}">
      <dgm:prSet/>
      <dgm:spPr/>
      <dgm:t>
        <a:bodyPr/>
        <a:lstStyle/>
        <a:p>
          <a:r>
            <a:rPr lang="ru-RU" dirty="0"/>
            <a:t>Ржев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21AD5BE8-2906-449C-BAA2-8C4FC12CCC6F}" type="parTrans" cxnId="{9CEF1E36-F044-4B5E-BE3D-717078B4DFED}">
      <dgm:prSet/>
      <dgm:spPr/>
      <dgm:t>
        <a:bodyPr/>
        <a:lstStyle/>
        <a:p>
          <a:endParaRPr lang="ru-RU"/>
        </a:p>
      </dgm:t>
    </dgm:pt>
    <dgm:pt modelId="{EBDF49AA-707B-4DA8-B640-9BBC58EF0652}" type="sibTrans" cxnId="{9CEF1E36-F044-4B5E-BE3D-717078B4DFED}">
      <dgm:prSet/>
      <dgm:spPr/>
      <dgm:t>
        <a:bodyPr/>
        <a:lstStyle/>
        <a:p>
          <a:endParaRPr lang="ru-RU"/>
        </a:p>
      </dgm:t>
    </dgm:pt>
    <dgm:pt modelId="{280EFFE4-8458-4E6A-9297-2D9CCBC2B0CF}" type="pres">
      <dgm:prSet presAssocID="{7FCE65BE-1A6C-40E2-ACD0-EB208479B570}" presName="linear" presStyleCnt="0">
        <dgm:presLayoutVars>
          <dgm:dir/>
          <dgm:animLvl val="lvl"/>
          <dgm:resizeHandles val="exact"/>
        </dgm:presLayoutVars>
      </dgm:prSet>
      <dgm:spPr/>
    </dgm:pt>
    <dgm:pt modelId="{0F8509AC-662D-49F4-B061-25F82ED86722}" type="pres">
      <dgm:prSet presAssocID="{8C894C68-B9B7-43D1-9D51-0AD76744F096}" presName="parentLin" presStyleCnt="0"/>
      <dgm:spPr/>
    </dgm:pt>
    <dgm:pt modelId="{EEF73572-A0E2-4C0B-BD87-8A9DA2112A71}" type="pres">
      <dgm:prSet presAssocID="{8C894C68-B9B7-43D1-9D51-0AD76744F096}" presName="parentLeftMargin" presStyleLbl="node1" presStyleIdx="0" presStyleCnt="3"/>
      <dgm:spPr/>
    </dgm:pt>
    <dgm:pt modelId="{D6828B14-3D5D-4C67-B446-1F53263860B2}" type="pres">
      <dgm:prSet presAssocID="{8C894C68-B9B7-43D1-9D51-0AD76744F09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147652A-A2DF-40B4-92DC-7574B90EFA94}" type="pres">
      <dgm:prSet presAssocID="{8C894C68-B9B7-43D1-9D51-0AD76744F096}" presName="negativeSpace" presStyleCnt="0"/>
      <dgm:spPr/>
    </dgm:pt>
    <dgm:pt modelId="{C7B4E02C-8501-4F28-82BB-59F59C381047}" type="pres">
      <dgm:prSet presAssocID="{8C894C68-B9B7-43D1-9D51-0AD76744F096}" presName="childText" presStyleLbl="conFgAcc1" presStyleIdx="0" presStyleCnt="3">
        <dgm:presLayoutVars>
          <dgm:bulletEnabled val="1"/>
        </dgm:presLayoutVars>
      </dgm:prSet>
      <dgm:spPr/>
    </dgm:pt>
    <dgm:pt modelId="{1157C8E8-0677-4837-B575-2F8B1633679F}" type="pres">
      <dgm:prSet presAssocID="{EBDF49AA-707B-4DA8-B640-9BBC58EF0652}" presName="spaceBetweenRectangles" presStyleCnt="0"/>
      <dgm:spPr/>
    </dgm:pt>
    <dgm:pt modelId="{E7B09342-32FC-4146-B02D-01F809B51235}" type="pres">
      <dgm:prSet presAssocID="{0AA1CC81-55C8-41E3-BF40-A0B3613498B3}" presName="parentLin" presStyleCnt="0"/>
      <dgm:spPr/>
    </dgm:pt>
    <dgm:pt modelId="{17501EA7-7B9B-40FE-828A-4196FC8C8529}" type="pres">
      <dgm:prSet presAssocID="{0AA1CC81-55C8-41E3-BF40-A0B3613498B3}" presName="parentLeftMargin" presStyleLbl="node1" presStyleIdx="0" presStyleCnt="3"/>
      <dgm:spPr/>
    </dgm:pt>
    <dgm:pt modelId="{2EEB73E3-3B87-46B5-BB0C-B0C43532FD23}" type="pres">
      <dgm:prSet presAssocID="{0AA1CC81-55C8-41E3-BF40-A0B3613498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21FF51-764B-40AF-8398-2B8D6652F070}" type="pres">
      <dgm:prSet presAssocID="{0AA1CC81-55C8-41E3-BF40-A0B3613498B3}" presName="negativeSpace" presStyleCnt="0"/>
      <dgm:spPr/>
    </dgm:pt>
    <dgm:pt modelId="{4F1012A9-86E1-4006-A04B-9C284316CC22}" type="pres">
      <dgm:prSet presAssocID="{0AA1CC81-55C8-41E3-BF40-A0B3613498B3}" presName="childText" presStyleLbl="conFgAcc1" presStyleIdx="1" presStyleCnt="3">
        <dgm:presLayoutVars>
          <dgm:bulletEnabled val="1"/>
        </dgm:presLayoutVars>
      </dgm:prSet>
      <dgm:spPr/>
    </dgm:pt>
    <dgm:pt modelId="{D3D836D7-EA39-4579-90FA-3A0E20B42CE8}" type="pres">
      <dgm:prSet presAssocID="{9399229F-01C9-441D-A5E9-A80E1E1D045C}" presName="spaceBetweenRectangles" presStyleCnt="0"/>
      <dgm:spPr/>
    </dgm:pt>
    <dgm:pt modelId="{4766DF11-BF9B-45BF-8CB2-7852C27E5CBF}" type="pres">
      <dgm:prSet presAssocID="{80114331-CA46-430D-A1CC-3B79A284C26D}" presName="parentLin" presStyleCnt="0"/>
      <dgm:spPr/>
    </dgm:pt>
    <dgm:pt modelId="{9C5C340F-4B38-4D54-A142-9B2CDA67743A}" type="pres">
      <dgm:prSet presAssocID="{80114331-CA46-430D-A1CC-3B79A284C26D}" presName="parentLeftMargin" presStyleLbl="node1" presStyleIdx="1" presStyleCnt="3"/>
      <dgm:spPr/>
    </dgm:pt>
    <dgm:pt modelId="{22AA6FED-CDB5-4FA9-AD30-934644F93EAE}" type="pres">
      <dgm:prSet presAssocID="{80114331-CA46-430D-A1CC-3B79A284C2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AFE8608-5225-4E0A-9B7F-3F90CB401029}" type="pres">
      <dgm:prSet presAssocID="{80114331-CA46-430D-A1CC-3B79A284C26D}" presName="negativeSpace" presStyleCnt="0"/>
      <dgm:spPr/>
    </dgm:pt>
    <dgm:pt modelId="{1A7FE840-136E-4781-812B-4AD4E51C6DC0}" type="pres">
      <dgm:prSet presAssocID="{80114331-CA46-430D-A1CC-3B79A284C2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CA66904-E00D-4123-BCF8-449002F2B631}" type="presOf" srcId="{0AA1CC81-55C8-41E3-BF40-A0B3613498B3}" destId="{2EEB73E3-3B87-46B5-BB0C-B0C43532FD23}" srcOrd="1" destOrd="0" presId="urn:microsoft.com/office/officeart/2005/8/layout/list1"/>
    <dgm:cxn modelId="{9CEF1E36-F044-4B5E-BE3D-717078B4DFED}" srcId="{7FCE65BE-1A6C-40E2-ACD0-EB208479B570}" destId="{8C894C68-B9B7-43D1-9D51-0AD76744F096}" srcOrd="0" destOrd="0" parTransId="{21AD5BE8-2906-449C-BAA2-8C4FC12CCC6F}" sibTransId="{EBDF49AA-707B-4DA8-B640-9BBC58EF0652}"/>
    <dgm:cxn modelId="{FE615943-BC04-4E74-944A-0DBF87C71F71}" type="presOf" srcId="{8C894C68-B9B7-43D1-9D51-0AD76744F096}" destId="{EEF73572-A0E2-4C0B-BD87-8A9DA2112A71}" srcOrd="0" destOrd="0" presId="urn:microsoft.com/office/officeart/2005/8/layout/list1"/>
    <dgm:cxn modelId="{D9D26946-5FB6-4D5E-B109-061A92E3FFA9}" type="presOf" srcId="{0AA1CC81-55C8-41E3-BF40-A0B3613498B3}" destId="{17501EA7-7B9B-40FE-828A-4196FC8C8529}" srcOrd="0" destOrd="0" presId="urn:microsoft.com/office/officeart/2005/8/layout/list1"/>
    <dgm:cxn modelId="{04C73A68-AC05-41EE-83CA-F64FE892D311}" type="presOf" srcId="{8C894C68-B9B7-43D1-9D51-0AD76744F096}" destId="{D6828B14-3D5D-4C67-B446-1F53263860B2}" srcOrd="1" destOrd="0" presId="urn:microsoft.com/office/officeart/2005/8/layout/list1"/>
    <dgm:cxn modelId="{49A6CB7E-A3E2-4D36-977E-B1F29936E0E1}" type="presOf" srcId="{7FCE65BE-1A6C-40E2-ACD0-EB208479B570}" destId="{280EFFE4-8458-4E6A-9297-2D9CCBC2B0CF}" srcOrd="0" destOrd="0" presId="urn:microsoft.com/office/officeart/2005/8/layout/list1"/>
    <dgm:cxn modelId="{9CAEC68C-CBC5-44EB-A3A1-AC63A9AA8067}" type="presOf" srcId="{80114331-CA46-430D-A1CC-3B79A284C26D}" destId="{9C5C340F-4B38-4D54-A142-9B2CDA67743A}" srcOrd="0" destOrd="0" presId="urn:microsoft.com/office/officeart/2005/8/layout/list1"/>
    <dgm:cxn modelId="{905122C3-A4EE-45BB-9F91-D42FDC322BAA}" srcId="{7FCE65BE-1A6C-40E2-ACD0-EB208479B570}" destId="{0AA1CC81-55C8-41E3-BF40-A0B3613498B3}" srcOrd="1" destOrd="0" parTransId="{D8BE6C34-5896-4D5D-9033-B0738D30114E}" sibTransId="{9399229F-01C9-441D-A5E9-A80E1E1D045C}"/>
    <dgm:cxn modelId="{CADDCBEF-CB2E-4C44-A911-E9F3EF9407C3}" type="presOf" srcId="{80114331-CA46-430D-A1CC-3B79A284C26D}" destId="{22AA6FED-CDB5-4FA9-AD30-934644F93EAE}" srcOrd="1" destOrd="0" presId="urn:microsoft.com/office/officeart/2005/8/layout/list1"/>
    <dgm:cxn modelId="{8021B0F6-F4F4-4CBF-8DCC-A818AF08BD4F}" srcId="{7FCE65BE-1A6C-40E2-ACD0-EB208479B570}" destId="{80114331-CA46-430D-A1CC-3B79A284C26D}" srcOrd="2" destOrd="0" parTransId="{E733F881-D497-4D7C-8782-9DE0EFD21464}" sibTransId="{2B91C5AF-CA57-4FD8-8CF8-B6C70CD2412E}"/>
    <dgm:cxn modelId="{6C347E43-2702-4AFA-8D25-82E3EE4AA38C}" type="presParOf" srcId="{280EFFE4-8458-4E6A-9297-2D9CCBC2B0CF}" destId="{0F8509AC-662D-49F4-B061-25F82ED86722}" srcOrd="0" destOrd="0" presId="urn:microsoft.com/office/officeart/2005/8/layout/list1"/>
    <dgm:cxn modelId="{4932B1ED-B486-4B57-ACA7-2DE85CA54AD5}" type="presParOf" srcId="{0F8509AC-662D-49F4-B061-25F82ED86722}" destId="{EEF73572-A0E2-4C0B-BD87-8A9DA2112A71}" srcOrd="0" destOrd="0" presId="urn:microsoft.com/office/officeart/2005/8/layout/list1"/>
    <dgm:cxn modelId="{43BDAC80-2A88-4179-8D8D-2A41555B8917}" type="presParOf" srcId="{0F8509AC-662D-49F4-B061-25F82ED86722}" destId="{D6828B14-3D5D-4C67-B446-1F53263860B2}" srcOrd="1" destOrd="0" presId="urn:microsoft.com/office/officeart/2005/8/layout/list1"/>
    <dgm:cxn modelId="{EEFDB59E-D577-40E2-A995-4592B979A3D1}" type="presParOf" srcId="{280EFFE4-8458-4E6A-9297-2D9CCBC2B0CF}" destId="{2147652A-A2DF-40B4-92DC-7574B90EFA94}" srcOrd="1" destOrd="0" presId="urn:microsoft.com/office/officeart/2005/8/layout/list1"/>
    <dgm:cxn modelId="{3E10ADA4-36B5-41A0-8BD8-DAACE215F414}" type="presParOf" srcId="{280EFFE4-8458-4E6A-9297-2D9CCBC2B0CF}" destId="{C7B4E02C-8501-4F28-82BB-59F59C381047}" srcOrd="2" destOrd="0" presId="urn:microsoft.com/office/officeart/2005/8/layout/list1"/>
    <dgm:cxn modelId="{C3B59111-07B3-4D10-8EEA-CA263AA84074}" type="presParOf" srcId="{280EFFE4-8458-4E6A-9297-2D9CCBC2B0CF}" destId="{1157C8E8-0677-4837-B575-2F8B1633679F}" srcOrd="3" destOrd="0" presId="urn:microsoft.com/office/officeart/2005/8/layout/list1"/>
    <dgm:cxn modelId="{9A382F50-A601-497C-9004-E0C774647475}" type="presParOf" srcId="{280EFFE4-8458-4E6A-9297-2D9CCBC2B0CF}" destId="{E7B09342-32FC-4146-B02D-01F809B51235}" srcOrd="4" destOrd="0" presId="urn:microsoft.com/office/officeart/2005/8/layout/list1"/>
    <dgm:cxn modelId="{3AA5A681-0555-417F-B85C-A866FDAF3132}" type="presParOf" srcId="{E7B09342-32FC-4146-B02D-01F809B51235}" destId="{17501EA7-7B9B-40FE-828A-4196FC8C8529}" srcOrd="0" destOrd="0" presId="urn:microsoft.com/office/officeart/2005/8/layout/list1"/>
    <dgm:cxn modelId="{82B0890B-0466-4D1B-9BC4-8297F2BFD679}" type="presParOf" srcId="{E7B09342-32FC-4146-B02D-01F809B51235}" destId="{2EEB73E3-3B87-46B5-BB0C-B0C43532FD23}" srcOrd="1" destOrd="0" presId="urn:microsoft.com/office/officeart/2005/8/layout/list1"/>
    <dgm:cxn modelId="{CEBA6491-5B31-4EEC-A299-46B3714C7DD7}" type="presParOf" srcId="{280EFFE4-8458-4E6A-9297-2D9CCBC2B0CF}" destId="{1121FF51-764B-40AF-8398-2B8D6652F070}" srcOrd="5" destOrd="0" presId="urn:microsoft.com/office/officeart/2005/8/layout/list1"/>
    <dgm:cxn modelId="{428CE47D-8A38-4B1C-88AB-8BB3C8D59328}" type="presParOf" srcId="{280EFFE4-8458-4E6A-9297-2D9CCBC2B0CF}" destId="{4F1012A9-86E1-4006-A04B-9C284316CC22}" srcOrd="6" destOrd="0" presId="urn:microsoft.com/office/officeart/2005/8/layout/list1"/>
    <dgm:cxn modelId="{07CA3B97-551A-4F1B-A3E8-F8615509DD75}" type="presParOf" srcId="{280EFFE4-8458-4E6A-9297-2D9CCBC2B0CF}" destId="{D3D836D7-EA39-4579-90FA-3A0E20B42CE8}" srcOrd="7" destOrd="0" presId="urn:microsoft.com/office/officeart/2005/8/layout/list1"/>
    <dgm:cxn modelId="{5F4DBA4C-AE97-4537-B06B-3DE27F04DD74}" type="presParOf" srcId="{280EFFE4-8458-4E6A-9297-2D9CCBC2B0CF}" destId="{4766DF11-BF9B-45BF-8CB2-7852C27E5CBF}" srcOrd="8" destOrd="0" presId="urn:microsoft.com/office/officeart/2005/8/layout/list1"/>
    <dgm:cxn modelId="{7103C26E-45D0-46B9-BE7A-75E805F3BF12}" type="presParOf" srcId="{4766DF11-BF9B-45BF-8CB2-7852C27E5CBF}" destId="{9C5C340F-4B38-4D54-A142-9B2CDA67743A}" srcOrd="0" destOrd="0" presId="urn:microsoft.com/office/officeart/2005/8/layout/list1"/>
    <dgm:cxn modelId="{778D0869-63EA-4E15-B057-B97EAF8F1A1F}" type="presParOf" srcId="{4766DF11-BF9B-45BF-8CB2-7852C27E5CBF}" destId="{22AA6FED-CDB5-4FA9-AD30-934644F93EAE}" srcOrd="1" destOrd="0" presId="urn:microsoft.com/office/officeart/2005/8/layout/list1"/>
    <dgm:cxn modelId="{931AF58F-0522-4ED5-85ED-E051329E1B1B}" type="presParOf" srcId="{280EFFE4-8458-4E6A-9297-2D9CCBC2B0CF}" destId="{3AFE8608-5225-4E0A-9B7F-3F90CB401029}" srcOrd="9" destOrd="0" presId="urn:microsoft.com/office/officeart/2005/8/layout/list1"/>
    <dgm:cxn modelId="{0AD9C058-0975-4C5D-9E59-B12A56462D52}" type="presParOf" srcId="{280EFFE4-8458-4E6A-9297-2D9CCBC2B0CF}" destId="{1A7FE840-136E-4781-812B-4AD4E51C6D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FCE65BE-1A6C-40E2-ACD0-EB208479B5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0F77F9-62C2-45C8-914D-4F433C82666A}">
      <dgm:prSet phldrT="[Текст]"/>
      <dgm:spPr/>
      <dgm:t>
        <a:bodyPr/>
        <a:lstStyle/>
        <a:p>
          <a:r>
            <a:rPr lang="ru-RU" dirty="0"/>
            <a:t>Тверь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5C27811-B888-4657-BF60-DCFA42FA8BEB}" type="parTrans" cxnId="{CE59D700-7F29-495B-BF3A-15C3B3FD0E46}">
      <dgm:prSet/>
      <dgm:spPr/>
      <dgm:t>
        <a:bodyPr/>
        <a:lstStyle/>
        <a:p>
          <a:endParaRPr lang="ru-RU"/>
        </a:p>
      </dgm:t>
    </dgm:pt>
    <dgm:pt modelId="{64634D46-AFAC-4FF3-9733-580553C797D7}" type="sibTrans" cxnId="{CE59D700-7F29-495B-BF3A-15C3B3FD0E46}">
      <dgm:prSet/>
      <dgm:spPr/>
      <dgm:t>
        <a:bodyPr/>
        <a:lstStyle/>
        <a:p>
          <a:endParaRPr lang="ru-RU"/>
        </a:p>
      </dgm:t>
    </dgm:pt>
    <dgm:pt modelId="{80114331-CA46-430D-A1CC-3B79A284C26D}">
      <dgm:prSet phldrT="[Текст]"/>
      <dgm:spPr/>
      <dgm:t>
        <a:bodyPr/>
        <a:lstStyle/>
        <a:p>
          <a:r>
            <a:rPr lang="ru-RU" dirty="0"/>
            <a:t>Псков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733F881-D497-4D7C-8782-9DE0EFD21464}" type="parTrans" cxnId="{8021B0F6-F4F4-4CBF-8DCC-A818AF08BD4F}">
      <dgm:prSet/>
      <dgm:spPr/>
      <dgm:t>
        <a:bodyPr/>
        <a:lstStyle/>
        <a:p>
          <a:endParaRPr lang="ru-RU"/>
        </a:p>
      </dgm:t>
    </dgm:pt>
    <dgm:pt modelId="{2B91C5AF-CA57-4FD8-8CF8-B6C70CD2412E}" type="sibTrans" cxnId="{8021B0F6-F4F4-4CBF-8DCC-A818AF08BD4F}">
      <dgm:prSet/>
      <dgm:spPr/>
      <dgm:t>
        <a:bodyPr/>
        <a:lstStyle/>
        <a:p>
          <a:endParaRPr lang="ru-RU"/>
        </a:p>
      </dgm:t>
    </dgm:pt>
    <dgm:pt modelId="{460DA765-547E-4B95-B128-00502A26CC4B}">
      <dgm:prSet/>
      <dgm:spPr/>
      <dgm:t>
        <a:bodyPr/>
        <a:lstStyle/>
        <a:p>
          <a:r>
            <a:rPr lang="ru-RU" dirty="0"/>
            <a:t>Новороссийск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0035E899-125F-471A-8741-6AAE6DAFA26A}" type="parTrans" cxnId="{E84BF024-C387-4E9A-9926-056FC27BFD0A}">
      <dgm:prSet/>
      <dgm:spPr/>
      <dgm:t>
        <a:bodyPr/>
        <a:lstStyle/>
        <a:p>
          <a:endParaRPr lang="ru-RU"/>
        </a:p>
      </dgm:t>
    </dgm:pt>
    <dgm:pt modelId="{852C0C92-FE1A-4CA4-B1AC-39ED042E4193}" type="sibTrans" cxnId="{E84BF024-C387-4E9A-9926-056FC27BFD0A}">
      <dgm:prSet/>
      <dgm:spPr/>
      <dgm:t>
        <a:bodyPr/>
        <a:lstStyle/>
        <a:p>
          <a:endParaRPr lang="ru-RU"/>
        </a:p>
      </dgm:t>
    </dgm:pt>
    <dgm:pt modelId="{280EFFE4-8458-4E6A-9297-2D9CCBC2B0CF}" type="pres">
      <dgm:prSet presAssocID="{7FCE65BE-1A6C-40E2-ACD0-EB208479B570}" presName="linear" presStyleCnt="0">
        <dgm:presLayoutVars>
          <dgm:dir/>
          <dgm:animLvl val="lvl"/>
          <dgm:resizeHandles val="exact"/>
        </dgm:presLayoutVars>
      </dgm:prSet>
      <dgm:spPr/>
    </dgm:pt>
    <dgm:pt modelId="{1F02BF5A-27D8-4257-8745-26141997E26A}" type="pres">
      <dgm:prSet presAssocID="{9A0F77F9-62C2-45C8-914D-4F433C82666A}" presName="parentLin" presStyleCnt="0"/>
      <dgm:spPr/>
    </dgm:pt>
    <dgm:pt modelId="{033645F6-246D-49D1-98C0-7521AA8B52DA}" type="pres">
      <dgm:prSet presAssocID="{9A0F77F9-62C2-45C8-914D-4F433C82666A}" presName="parentLeftMargin" presStyleLbl="node1" presStyleIdx="0" presStyleCnt="3"/>
      <dgm:spPr/>
    </dgm:pt>
    <dgm:pt modelId="{3FA9C64F-80DF-4AC1-9FAC-CB238180F1A8}" type="pres">
      <dgm:prSet presAssocID="{9A0F77F9-62C2-45C8-914D-4F433C8266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C279FC-FB26-4BA2-B504-C07F1B758D63}" type="pres">
      <dgm:prSet presAssocID="{9A0F77F9-62C2-45C8-914D-4F433C82666A}" presName="negativeSpace" presStyleCnt="0"/>
      <dgm:spPr/>
    </dgm:pt>
    <dgm:pt modelId="{48733A2F-65AA-4A7D-8C13-583D374799AE}" type="pres">
      <dgm:prSet presAssocID="{9A0F77F9-62C2-45C8-914D-4F433C82666A}" presName="childText" presStyleLbl="conFgAcc1" presStyleIdx="0" presStyleCnt="3">
        <dgm:presLayoutVars>
          <dgm:bulletEnabled val="1"/>
        </dgm:presLayoutVars>
      </dgm:prSet>
      <dgm:spPr/>
    </dgm:pt>
    <dgm:pt modelId="{A225E423-8C6C-4992-8518-83C40231DA17}" type="pres">
      <dgm:prSet presAssocID="{64634D46-AFAC-4FF3-9733-580553C797D7}" presName="spaceBetweenRectangles" presStyleCnt="0"/>
      <dgm:spPr/>
    </dgm:pt>
    <dgm:pt modelId="{2B1872D0-F8D1-46E2-A1B3-E5C890EECFAD}" type="pres">
      <dgm:prSet presAssocID="{460DA765-547E-4B95-B128-00502A26CC4B}" presName="parentLin" presStyleCnt="0"/>
      <dgm:spPr/>
    </dgm:pt>
    <dgm:pt modelId="{4EC87817-B332-468F-85C0-F69F7A24C5C4}" type="pres">
      <dgm:prSet presAssocID="{460DA765-547E-4B95-B128-00502A26CC4B}" presName="parentLeftMargin" presStyleLbl="node1" presStyleIdx="0" presStyleCnt="3"/>
      <dgm:spPr/>
    </dgm:pt>
    <dgm:pt modelId="{8DEF4BD6-FE13-4C4A-A179-135D022CDD27}" type="pres">
      <dgm:prSet presAssocID="{460DA765-547E-4B95-B128-00502A26CC4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5CE9E725-25A6-416B-8535-148D2301DA3D}" type="pres">
      <dgm:prSet presAssocID="{460DA765-547E-4B95-B128-00502A26CC4B}" presName="negativeSpace" presStyleCnt="0"/>
      <dgm:spPr/>
    </dgm:pt>
    <dgm:pt modelId="{A8519A29-A202-4CE5-991B-4145BA51A976}" type="pres">
      <dgm:prSet presAssocID="{460DA765-547E-4B95-B128-00502A26CC4B}" presName="childText" presStyleLbl="conFgAcc1" presStyleIdx="1" presStyleCnt="3">
        <dgm:presLayoutVars>
          <dgm:bulletEnabled val="1"/>
        </dgm:presLayoutVars>
      </dgm:prSet>
      <dgm:spPr/>
    </dgm:pt>
    <dgm:pt modelId="{86D98373-6B1C-48D0-88A9-A98EC5D029D4}" type="pres">
      <dgm:prSet presAssocID="{852C0C92-FE1A-4CA4-B1AC-39ED042E4193}" presName="spaceBetweenRectangles" presStyleCnt="0"/>
      <dgm:spPr/>
    </dgm:pt>
    <dgm:pt modelId="{4766DF11-BF9B-45BF-8CB2-7852C27E5CBF}" type="pres">
      <dgm:prSet presAssocID="{80114331-CA46-430D-A1CC-3B79A284C26D}" presName="parentLin" presStyleCnt="0"/>
      <dgm:spPr/>
    </dgm:pt>
    <dgm:pt modelId="{9C5C340F-4B38-4D54-A142-9B2CDA67743A}" type="pres">
      <dgm:prSet presAssocID="{80114331-CA46-430D-A1CC-3B79A284C26D}" presName="parentLeftMargin" presStyleLbl="node1" presStyleIdx="1" presStyleCnt="3"/>
      <dgm:spPr/>
    </dgm:pt>
    <dgm:pt modelId="{22AA6FED-CDB5-4FA9-AD30-934644F93EAE}" type="pres">
      <dgm:prSet presAssocID="{80114331-CA46-430D-A1CC-3B79A284C2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AFE8608-5225-4E0A-9B7F-3F90CB401029}" type="pres">
      <dgm:prSet presAssocID="{80114331-CA46-430D-A1CC-3B79A284C26D}" presName="negativeSpace" presStyleCnt="0"/>
      <dgm:spPr/>
    </dgm:pt>
    <dgm:pt modelId="{1A7FE840-136E-4781-812B-4AD4E51C6DC0}" type="pres">
      <dgm:prSet presAssocID="{80114331-CA46-430D-A1CC-3B79A284C2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E59D700-7F29-495B-BF3A-15C3B3FD0E46}" srcId="{7FCE65BE-1A6C-40E2-ACD0-EB208479B570}" destId="{9A0F77F9-62C2-45C8-914D-4F433C82666A}" srcOrd="0" destOrd="0" parTransId="{75C27811-B888-4657-BF60-DCFA42FA8BEB}" sibTransId="{64634D46-AFAC-4FF3-9733-580553C797D7}"/>
    <dgm:cxn modelId="{245AEE22-AA7D-4820-BA24-FF3450D52717}" type="presOf" srcId="{9A0F77F9-62C2-45C8-914D-4F433C82666A}" destId="{033645F6-246D-49D1-98C0-7521AA8B52DA}" srcOrd="0" destOrd="0" presId="urn:microsoft.com/office/officeart/2005/8/layout/list1"/>
    <dgm:cxn modelId="{E84BF024-C387-4E9A-9926-056FC27BFD0A}" srcId="{7FCE65BE-1A6C-40E2-ACD0-EB208479B570}" destId="{460DA765-547E-4B95-B128-00502A26CC4B}" srcOrd="1" destOrd="0" parTransId="{0035E899-125F-471A-8741-6AAE6DAFA26A}" sibTransId="{852C0C92-FE1A-4CA4-B1AC-39ED042E4193}"/>
    <dgm:cxn modelId="{ACDA0931-C56F-4AA8-8798-EC631B210B7C}" type="presOf" srcId="{460DA765-547E-4B95-B128-00502A26CC4B}" destId="{4EC87817-B332-468F-85C0-F69F7A24C5C4}" srcOrd="0" destOrd="0" presId="urn:microsoft.com/office/officeart/2005/8/layout/list1"/>
    <dgm:cxn modelId="{204BF83F-D21D-4F8E-B415-9AFEF86BB153}" type="presOf" srcId="{80114331-CA46-430D-A1CC-3B79A284C26D}" destId="{9C5C340F-4B38-4D54-A142-9B2CDA67743A}" srcOrd="0" destOrd="0" presId="urn:microsoft.com/office/officeart/2005/8/layout/list1"/>
    <dgm:cxn modelId="{30F6E0CA-035F-4F4D-A401-2D0142D52B9A}" type="presOf" srcId="{7FCE65BE-1A6C-40E2-ACD0-EB208479B570}" destId="{280EFFE4-8458-4E6A-9297-2D9CCBC2B0CF}" srcOrd="0" destOrd="0" presId="urn:microsoft.com/office/officeart/2005/8/layout/list1"/>
    <dgm:cxn modelId="{9A010AE6-062F-4533-9F27-0ADCE95EA88E}" type="presOf" srcId="{9A0F77F9-62C2-45C8-914D-4F433C82666A}" destId="{3FA9C64F-80DF-4AC1-9FAC-CB238180F1A8}" srcOrd="1" destOrd="0" presId="urn:microsoft.com/office/officeart/2005/8/layout/list1"/>
    <dgm:cxn modelId="{D5DA28F2-5C5D-4472-B930-677DE0579D54}" type="presOf" srcId="{80114331-CA46-430D-A1CC-3B79A284C26D}" destId="{22AA6FED-CDB5-4FA9-AD30-934644F93EAE}" srcOrd="1" destOrd="0" presId="urn:microsoft.com/office/officeart/2005/8/layout/list1"/>
    <dgm:cxn modelId="{8021B0F6-F4F4-4CBF-8DCC-A818AF08BD4F}" srcId="{7FCE65BE-1A6C-40E2-ACD0-EB208479B570}" destId="{80114331-CA46-430D-A1CC-3B79A284C26D}" srcOrd="2" destOrd="0" parTransId="{E733F881-D497-4D7C-8782-9DE0EFD21464}" sibTransId="{2B91C5AF-CA57-4FD8-8CF8-B6C70CD2412E}"/>
    <dgm:cxn modelId="{327387FC-6A75-45C2-AB6A-827A0780F539}" type="presOf" srcId="{460DA765-547E-4B95-B128-00502A26CC4B}" destId="{8DEF4BD6-FE13-4C4A-A179-135D022CDD27}" srcOrd="1" destOrd="0" presId="urn:microsoft.com/office/officeart/2005/8/layout/list1"/>
    <dgm:cxn modelId="{A469FED3-78DE-41A6-A00A-A4AC19943CED}" type="presParOf" srcId="{280EFFE4-8458-4E6A-9297-2D9CCBC2B0CF}" destId="{1F02BF5A-27D8-4257-8745-26141997E26A}" srcOrd="0" destOrd="0" presId="urn:microsoft.com/office/officeart/2005/8/layout/list1"/>
    <dgm:cxn modelId="{791EFA75-95F9-49F3-8F04-8B7CB1A31BA5}" type="presParOf" srcId="{1F02BF5A-27D8-4257-8745-26141997E26A}" destId="{033645F6-246D-49D1-98C0-7521AA8B52DA}" srcOrd="0" destOrd="0" presId="urn:microsoft.com/office/officeart/2005/8/layout/list1"/>
    <dgm:cxn modelId="{F7F58F18-BE30-4F93-9CD4-6B560B3BB48C}" type="presParOf" srcId="{1F02BF5A-27D8-4257-8745-26141997E26A}" destId="{3FA9C64F-80DF-4AC1-9FAC-CB238180F1A8}" srcOrd="1" destOrd="0" presId="urn:microsoft.com/office/officeart/2005/8/layout/list1"/>
    <dgm:cxn modelId="{355EBBFE-2A9E-4DA5-886E-4428190F367A}" type="presParOf" srcId="{280EFFE4-8458-4E6A-9297-2D9CCBC2B0CF}" destId="{F5C279FC-FB26-4BA2-B504-C07F1B758D63}" srcOrd="1" destOrd="0" presId="urn:microsoft.com/office/officeart/2005/8/layout/list1"/>
    <dgm:cxn modelId="{04D6BC9E-202B-42A0-8CF7-23288D091B78}" type="presParOf" srcId="{280EFFE4-8458-4E6A-9297-2D9CCBC2B0CF}" destId="{48733A2F-65AA-4A7D-8C13-583D374799AE}" srcOrd="2" destOrd="0" presId="urn:microsoft.com/office/officeart/2005/8/layout/list1"/>
    <dgm:cxn modelId="{38573A76-07FD-4EA0-A71C-2953F3A5E3CF}" type="presParOf" srcId="{280EFFE4-8458-4E6A-9297-2D9CCBC2B0CF}" destId="{A225E423-8C6C-4992-8518-83C40231DA17}" srcOrd="3" destOrd="0" presId="urn:microsoft.com/office/officeart/2005/8/layout/list1"/>
    <dgm:cxn modelId="{41B48DE3-C2B0-404D-8E5A-A15161767F94}" type="presParOf" srcId="{280EFFE4-8458-4E6A-9297-2D9CCBC2B0CF}" destId="{2B1872D0-F8D1-46E2-A1B3-E5C890EECFAD}" srcOrd="4" destOrd="0" presId="urn:microsoft.com/office/officeart/2005/8/layout/list1"/>
    <dgm:cxn modelId="{9F01F25A-7558-45AA-9602-A8E75E882CA5}" type="presParOf" srcId="{2B1872D0-F8D1-46E2-A1B3-E5C890EECFAD}" destId="{4EC87817-B332-468F-85C0-F69F7A24C5C4}" srcOrd="0" destOrd="0" presId="urn:microsoft.com/office/officeart/2005/8/layout/list1"/>
    <dgm:cxn modelId="{87A61706-7CC0-4838-A9FD-B1FF2344B50D}" type="presParOf" srcId="{2B1872D0-F8D1-46E2-A1B3-E5C890EECFAD}" destId="{8DEF4BD6-FE13-4C4A-A179-135D022CDD27}" srcOrd="1" destOrd="0" presId="urn:microsoft.com/office/officeart/2005/8/layout/list1"/>
    <dgm:cxn modelId="{C1EBFF0E-4BC5-4E05-82B8-6ADC6E3C309E}" type="presParOf" srcId="{280EFFE4-8458-4E6A-9297-2D9CCBC2B0CF}" destId="{5CE9E725-25A6-416B-8535-148D2301DA3D}" srcOrd="5" destOrd="0" presId="urn:microsoft.com/office/officeart/2005/8/layout/list1"/>
    <dgm:cxn modelId="{CE05F5A7-8023-4B12-AC74-9AB5C755B6F7}" type="presParOf" srcId="{280EFFE4-8458-4E6A-9297-2D9CCBC2B0CF}" destId="{A8519A29-A202-4CE5-991B-4145BA51A976}" srcOrd="6" destOrd="0" presId="urn:microsoft.com/office/officeart/2005/8/layout/list1"/>
    <dgm:cxn modelId="{CAB6D5BB-F4FB-447D-ADD7-E7B45B0ACE37}" type="presParOf" srcId="{280EFFE4-8458-4E6A-9297-2D9CCBC2B0CF}" destId="{86D98373-6B1C-48D0-88A9-A98EC5D029D4}" srcOrd="7" destOrd="0" presId="urn:microsoft.com/office/officeart/2005/8/layout/list1"/>
    <dgm:cxn modelId="{EAEA286D-1C18-4E06-9BEC-11DCB7222DA8}" type="presParOf" srcId="{280EFFE4-8458-4E6A-9297-2D9CCBC2B0CF}" destId="{4766DF11-BF9B-45BF-8CB2-7852C27E5CBF}" srcOrd="8" destOrd="0" presId="urn:microsoft.com/office/officeart/2005/8/layout/list1"/>
    <dgm:cxn modelId="{CD60E347-0797-4644-AF91-41132C958808}" type="presParOf" srcId="{4766DF11-BF9B-45BF-8CB2-7852C27E5CBF}" destId="{9C5C340F-4B38-4D54-A142-9B2CDA67743A}" srcOrd="0" destOrd="0" presId="urn:microsoft.com/office/officeart/2005/8/layout/list1"/>
    <dgm:cxn modelId="{051416E8-5A02-46A9-8184-42D2CDA3B1F1}" type="presParOf" srcId="{4766DF11-BF9B-45BF-8CB2-7852C27E5CBF}" destId="{22AA6FED-CDB5-4FA9-AD30-934644F93EAE}" srcOrd="1" destOrd="0" presId="urn:microsoft.com/office/officeart/2005/8/layout/list1"/>
    <dgm:cxn modelId="{652E220B-5715-44B1-BE5C-240A68B4668A}" type="presParOf" srcId="{280EFFE4-8458-4E6A-9297-2D9CCBC2B0CF}" destId="{3AFE8608-5225-4E0A-9B7F-3F90CB401029}" srcOrd="9" destOrd="0" presId="urn:microsoft.com/office/officeart/2005/8/layout/list1"/>
    <dgm:cxn modelId="{E514B128-E34A-448B-92E4-5869F010E5EA}" type="presParOf" srcId="{280EFFE4-8458-4E6A-9297-2D9CCBC2B0CF}" destId="{1A7FE840-136E-4781-812B-4AD4E51C6D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FCE65BE-1A6C-40E2-ACD0-EB208479B57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0F77F9-62C2-45C8-914D-4F433C82666A}">
      <dgm:prSet phldrT="[Текст]"/>
      <dgm:spPr/>
      <dgm:t>
        <a:bodyPr/>
        <a:lstStyle/>
        <a:p>
          <a:r>
            <a:rPr lang="ru-RU" dirty="0"/>
            <a:t>Ленинград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5C27811-B888-4657-BF60-DCFA42FA8BEB}" type="parTrans" cxnId="{CE59D700-7F29-495B-BF3A-15C3B3FD0E46}">
      <dgm:prSet/>
      <dgm:spPr/>
      <dgm:t>
        <a:bodyPr/>
        <a:lstStyle/>
        <a:p>
          <a:endParaRPr lang="ru-RU"/>
        </a:p>
      </dgm:t>
    </dgm:pt>
    <dgm:pt modelId="{64634D46-AFAC-4FF3-9733-580553C797D7}" type="sibTrans" cxnId="{CE59D700-7F29-495B-BF3A-15C3B3FD0E46}">
      <dgm:prSet/>
      <dgm:spPr/>
      <dgm:t>
        <a:bodyPr/>
        <a:lstStyle/>
        <a:p>
          <a:endParaRPr lang="ru-RU"/>
        </a:p>
      </dgm:t>
    </dgm:pt>
    <dgm:pt modelId="{0AA1CC81-55C8-41E3-BF40-A0B3613498B3}">
      <dgm:prSet phldrT="[Текст]"/>
      <dgm:spPr/>
      <dgm:t>
        <a:bodyPr/>
        <a:lstStyle/>
        <a:p>
          <a:r>
            <a:rPr lang="ru-RU" dirty="0"/>
            <a:t>Мурманск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D8BE6C34-5896-4D5D-9033-B0738D30114E}" type="parTrans" cxnId="{905122C3-A4EE-45BB-9F91-D42FDC322BAA}">
      <dgm:prSet/>
      <dgm:spPr/>
      <dgm:t>
        <a:bodyPr/>
        <a:lstStyle/>
        <a:p>
          <a:endParaRPr lang="ru-RU"/>
        </a:p>
      </dgm:t>
    </dgm:pt>
    <dgm:pt modelId="{9399229F-01C9-441D-A5E9-A80E1E1D045C}" type="sibTrans" cxnId="{905122C3-A4EE-45BB-9F91-D42FDC322BAA}">
      <dgm:prSet/>
      <dgm:spPr/>
      <dgm:t>
        <a:bodyPr/>
        <a:lstStyle/>
        <a:p>
          <a:endParaRPr lang="ru-RU"/>
        </a:p>
      </dgm:t>
    </dgm:pt>
    <dgm:pt modelId="{80114331-CA46-430D-A1CC-3B79A284C26D}">
      <dgm:prSet phldrT="[Текст]"/>
      <dgm:spPr/>
      <dgm:t>
        <a:bodyPr/>
        <a:lstStyle/>
        <a:p>
          <a:r>
            <a:rPr lang="ru-RU" dirty="0"/>
            <a:t>Тула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733F881-D497-4D7C-8782-9DE0EFD21464}" type="parTrans" cxnId="{8021B0F6-F4F4-4CBF-8DCC-A818AF08BD4F}">
      <dgm:prSet/>
      <dgm:spPr/>
      <dgm:t>
        <a:bodyPr/>
        <a:lstStyle/>
        <a:p>
          <a:endParaRPr lang="ru-RU"/>
        </a:p>
      </dgm:t>
    </dgm:pt>
    <dgm:pt modelId="{2B91C5AF-CA57-4FD8-8CF8-B6C70CD2412E}" type="sibTrans" cxnId="{8021B0F6-F4F4-4CBF-8DCC-A818AF08BD4F}">
      <dgm:prSet/>
      <dgm:spPr/>
      <dgm:t>
        <a:bodyPr/>
        <a:lstStyle/>
        <a:p>
          <a:endParaRPr lang="ru-RU"/>
        </a:p>
      </dgm:t>
    </dgm:pt>
    <dgm:pt modelId="{280EFFE4-8458-4E6A-9297-2D9CCBC2B0CF}" type="pres">
      <dgm:prSet presAssocID="{7FCE65BE-1A6C-40E2-ACD0-EB208479B570}" presName="linear" presStyleCnt="0">
        <dgm:presLayoutVars>
          <dgm:dir/>
          <dgm:animLvl val="lvl"/>
          <dgm:resizeHandles val="exact"/>
        </dgm:presLayoutVars>
      </dgm:prSet>
      <dgm:spPr/>
    </dgm:pt>
    <dgm:pt modelId="{1F02BF5A-27D8-4257-8745-26141997E26A}" type="pres">
      <dgm:prSet presAssocID="{9A0F77F9-62C2-45C8-914D-4F433C82666A}" presName="parentLin" presStyleCnt="0"/>
      <dgm:spPr/>
    </dgm:pt>
    <dgm:pt modelId="{033645F6-246D-49D1-98C0-7521AA8B52DA}" type="pres">
      <dgm:prSet presAssocID="{9A0F77F9-62C2-45C8-914D-4F433C82666A}" presName="parentLeftMargin" presStyleLbl="node1" presStyleIdx="0" presStyleCnt="3"/>
      <dgm:spPr/>
    </dgm:pt>
    <dgm:pt modelId="{3FA9C64F-80DF-4AC1-9FAC-CB238180F1A8}" type="pres">
      <dgm:prSet presAssocID="{9A0F77F9-62C2-45C8-914D-4F433C82666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5C279FC-FB26-4BA2-B504-C07F1B758D63}" type="pres">
      <dgm:prSet presAssocID="{9A0F77F9-62C2-45C8-914D-4F433C82666A}" presName="negativeSpace" presStyleCnt="0"/>
      <dgm:spPr/>
    </dgm:pt>
    <dgm:pt modelId="{48733A2F-65AA-4A7D-8C13-583D374799AE}" type="pres">
      <dgm:prSet presAssocID="{9A0F77F9-62C2-45C8-914D-4F433C82666A}" presName="childText" presStyleLbl="conFgAcc1" presStyleIdx="0" presStyleCnt="3">
        <dgm:presLayoutVars>
          <dgm:bulletEnabled val="1"/>
        </dgm:presLayoutVars>
      </dgm:prSet>
      <dgm:spPr/>
    </dgm:pt>
    <dgm:pt modelId="{A225E423-8C6C-4992-8518-83C40231DA17}" type="pres">
      <dgm:prSet presAssocID="{64634D46-AFAC-4FF3-9733-580553C797D7}" presName="spaceBetweenRectangles" presStyleCnt="0"/>
      <dgm:spPr/>
    </dgm:pt>
    <dgm:pt modelId="{E7B09342-32FC-4146-B02D-01F809B51235}" type="pres">
      <dgm:prSet presAssocID="{0AA1CC81-55C8-41E3-BF40-A0B3613498B3}" presName="parentLin" presStyleCnt="0"/>
      <dgm:spPr/>
    </dgm:pt>
    <dgm:pt modelId="{17501EA7-7B9B-40FE-828A-4196FC8C8529}" type="pres">
      <dgm:prSet presAssocID="{0AA1CC81-55C8-41E3-BF40-A0B3613498B3}" presName="parentLeftMargin" presStyleLbl="node1" presStyleIdx="0" presStyleCnt="3"/>
      <dgm:spPr/>
    </dgm:pt>
    <dgm:pt modelId="{2EEB73E3-3B87-46B5-BB0C-B0C43532FD23}" type="pres">
      <dgm:prSet presAssocID="{0AA1CC81-55C8-41E3-BF40-A0B3613498B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21FF51-764B-40AF-8398-2B8D6652F070}" type="pres">
      <dgm:prSet presAssocID="{0AA1CC81-55C8-41E3-BF40-A0B3613498B3}" presName="negativeSpace" presStyleCnt="0"/>
      <dgm:spPr/>
    </dgm:pt>
    <dgm:pt modelId="{4F1012A9-86E1-4006-A04B-9C284316CC22}" type="pres">
      <dgm:prSet presAssocID="{0AA1CC81-55C8-41E3-BF40-A0B3613498B3}" presName="childText" presStyleLbl="conFgAcc1" presStyleIdx="1" presStyleCnt="3">
        <dgm:presLayoutVars>
          <dgm:bulletEnabled val="1"/>
        </dgm:presLayoutVars>
      </dgm:prSet>
      <dgm:spPr/>
    </dgm:pt>
    <dgm:pt modelId="{D3D836D7-EA39-4579-90FA-3A0E20B42CE8}" type="pres">
      <dgm:prSet presAssocID="{9399229F-01C9-441D-A5E9-A80E1E1D045C}" presName="spaceBetweenRectangles" presStyleCnt="0"/>
      <dgm:spPr/>
    </dgm:pt>
    <dgm:pt modelId="{4766DF11-BF9B-45BF-8CB2-7852C27E5CBF}" type="pres">
      <dgm:prSet presAssocID="{80114331-CA46-430D-A1CC-3B79A284C26D}" presName="parentLin" presStyleCnt="0"/>
      <dgm:spPr/>
    </dgm:pt>
    <dgm:pt modelId="{9C5C340F-4B38-4D54-A142-9B2CDA67743A}" type="pres">
      <dgm:prSet presAssocID="{80114331-CA46-430D-A1CC-3B79A284C26D}" presName="parentLeftMargin" presStyleLbl="node1" presStyleIdx="1" presStyleCnt="3"/>
      <dgm:spPr/>
    </dgm:pt>
    <dgm:pt modelId="{22AA6FED-CDB5-4FA9-AD30-934644F93EAE}" type="pres">
      <dgm:prSet presAssocID="{80114331-CA46-430D-A1CC-3B79A284C26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AFE8608-5225-4E0A-9B7F-3F90CB401029}" type="pres">
      <dgm:prSet presAssocID="{80114331-CA46-430D-A1CC-3B79A284C26D}" presName="negativeSpace" presStyleCnt="0"/>
      <dgm:spPr/>
    </dgm:pt>
    <dgm:pt modelId="{1A7FE840-136E-4781-812B-4AD4E51C6DC0}" type="pres">
      <dgm:prSet presAssocID="{80114331-CA46-430D-A1CC-3B79A284C26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E59D700-7F29-495B-BF3A-15C3B3FD0E46}" srcId="{7FCE65BE-1A6C-40E2-ACD0-EB208479B570}" destId="{9A0F77F9-62C2-45C8-914D-4F433C82666A}" srcOrd="0" destOrd="0" parTransId="{75C27811-B888-4657-BF60-DCFA42FA8BEB}" sibTransId="{64634D46-AFAC-4FF3-9733-580553C797D7}"/>
    <dgm:cxn modelId="{D6E5A822-DB7A-4C16-9BC6-5BEC95B4BDAA}" type="presOf" srcId="{9A0F77F9-62C2-45C8-914D-4F433C82666A}" destId="{3FA9C64F-80DF-4AC1-9FAC-CB238180F1A8}" srcOrd="1" destOrd="0" presId="urn:microsoft.com/office/officeart/2005/8/layout/list1"/>
    <dgm:cxn modelId="{BC399F2B-ECE7-4C24-84E6-A731607F1FC3}" type="presOf" srcId="{0AA1CC81-55C8-41E3-BF40-A0B3613498B3}" destId="{17501EA7-7B9B-40FE-828A-4196FC8C8529}" srcOrd="0" destOrd="0" presId="urn:microsoft.com/office/officeart/2005/8/layout/list1"/>
    <dgm:cxn modelId="{925D1F62-41C2-476B-A094-DBBB4201C40C}" type="presOf" srcId="{7FCE65BE-1A6C-40E2-ACD0-EB208479B570}" destId="{280EFFE4-8458-4E6A-9297-2D9CCBC2B0CF}" srcOrd="0" destOrd="0" presId="urn:microsoft.com/office/officeart/2005/8/layout/list1"/>
    <dgm:cxn modelId="{E932716B-1EEE-45EB-82B4-C92BA20C7C62}" type="presOf" srcId="{9A0F77F9-62C2-45C8-914D-4F433C82666A}" destId="{033645F6-246D-49D1-98C0-7521AA8B52DA}" srcOrd="0" destOrd="0" presId="urn:microsoft.com/office/officeart/2005/8/layout/list1"/>
    <dgm:cxn modelId="{47AB7A81-89D3-4ED4-902B-B5FF3CEB5F54}" type="presOf" srcId="{0AA1CC81-55C8-41E3-BF40-A0B3613498B3}" destId="{2EEB73E3-3B87-46B5-BB0C-B0C43532FD23}" srcOrd="1" destOrd="0" presId="urn:microsoft.com/office/officeart/2005/8/layout/list1"/>
    <dgm:cxn modelId="{905122C3-A4EE-45BB-9F91-D42FDC322BAA}" srcId="{7FCE65BE-1A6C-40E2-ACD0-EB208479B570}" destId="{0AA1CC81-55C8-41E3-BF40-A0B3613498B3}" srcOrd="1" destOrd="0" parTransId="{D8BE6C34-5896-4D5D-9033-B0738D30114E}" sibTransId="{9399229F-01C9-441D-A5E9-A80E1E1D045C}"/>
    <dgm:cxn modelId="{FBD443E0-9B88-4F5F-86B8-600C7A6D50D4}" type="presOf" srcId="{80114331-CA46-430D-A1CC-3B79A284C26D}" destId="{9C5C340F-4B38-4D54-A142-9B2CDA67743A}" srcOrd="0" destOrd="0" presId="urn:microsoft.com/office/officeart/2005/8/layout/list1"/>
    <dgm:cxn modelId="{05D56DE2-F0CC-445D-B27E-4823E61F0DFB}" type="presOf" srcId="{80114331-CA46-430D-A1CC-3B79A284C26D}" destId="{22AA6FED-CDB5-4FA9-AD30-934644F93EAE}" srcOrd="1" destOrd="0" presId="urn:microsoft.com/office/officeart/2005/8/layout/list1"/>
    <dgm:cxn modelId="{8021B0F6-F4F4-4CBF-8DCC-A818AF08BD4F}" srcId="{7FCE65BE-1A6C-40E2-ACD0-EB208479B570}" destId="{80114331-CA46-430D-A1CC-3B79A284C26D}" srcOrd="2" destOrd="0" parTransId="{E733F881-D497-4D7C-8782-9DE0EFD21464}" sibTransId="{2B91C5AF-CA57-4FD8-8CF8-B6C70CD2412E}"/>
    <dgm:cxn modelId="{40720438-132A-4A84-9B3D-074891C69BA1}" type="presParOf" srcId="{280EFFE4-8458-4E6A-9297-2D9CCBC2B0CF}" destId="{1F02BF5A-27D8-4257-8745-26141997E26A}" srcOrd="0" destOrd="0" presId="urn:microsoft.com/office/officeart/2005/8/layout/list1"/>
    <dgm:cxn modelId="{37017166-421B-4368-A038-F4FB8D88CB9E}" type="presParOf" srcId="{1F02BF5A-27D8-4257-8745-26141997E26A}" destId="{033645F6-246D-49D1-98C0-7521AA8B52DA}" srcOrd="0" destOrd="0" presId="urn:microsoft.com/office/officeart/2005/8/layout/list1"/>
    <dgm:cxn modelId="{8C93A5B8-6F4B-4D99-B164-5C85645F20AA}" type="presParOf" srcId="{1F02BF5A-27D8-4257-8745-26141997E26A}" destId="{3FA9C64F-80DF-4AC1-9FAC-CB238180F1A8}" srcOrd="1" destOrd="0" presId="urn:microsoft.com/office/officeart/2005/8/layout/list1"/>
    <dgm:cxn modelId="{AD8B4ADA-DF5F-4D00-A9F7-F319540A9943}" type="presParOf" srcId="{280EFFE4-8458-4E6A-9297-2D9CCBC2B0CF}" destId="{F5C279FC-FB26-4BA2-B504-C07F1B758D63}" srcOrd="1" destOrd="0" presId="urn:microsoft.com/office/officeart/2005/8/layout/list1"/>
    <dgm:cxn modelId="{46143D59-26BF-4FE3-9D4C-4DD091B2663B}" type="presParOf" srcId="{280EFFE4-8458-4E6A-9297-2D9CCBC2B0CF}" destId="{48733A2F-65AA-4A7D-8C13-583D374799AE}" srcOrd="2" destOrd="0" presId="urn:microsoft.com/office/officeart/2005/8/layout/list1"/>
    <dgm:cxn modelId="{52B14AEB-BB8D-4C3F-9040-F6BCE1F92795}" type="presParOf" srcId="{280EFFE4-8458-4E6A-9297-2D9CCBC2B0CF}" destId="{A225E423-8C6C-4992-8518-83C40231DA17}" srcOrd="3" destOrd="0" presId="urn:microsoft.com/office/officeart/2005/8/layout/list1"/>
    <dgm:cxn modelId="{599018C4-4239-458C-9593-1F5A009396AE}" type="presParOf" srcId="{280EFFE4-8458-4E6A-9297-2D9CCBC2B0CF}" destId="{E7B09342-32FC-4146-B02D-01F809B51235}" srcOrd="4" destOrd="0" presId="urn:microsoft.com/office/officeart/2005/8/layout/list1"/>
    <dgm:cxn modelId="{DBA17DB1-A97C-47D2-AF89-01230160AC1C}" type="presParOf" srcId="{E7B09342-32FC-4146-B02D-01F809B51235}" destId="{17501EA7-7B9B-40FE-828A-4196FC8C8529}" srcOrd="0" destOrd="0" presId="urn:microsoft.com/office/officeart/2005/8/layout/list1"/>
    <dgm:cxn modelId="{AE582356-CE35-4A4D-A972-208F1B45EB30}" type="presParOf" srcId="{E7B09342-32FC-4146-B02D-01F809B51235}" destId="{2EEB73E3-3B87-46B5-BB0C-B0C43532FD23}" srcOrd="1" destOrd="0" presId="urn:microsoft.com/office/officeart/2005/8/layout/list1"/>
    <dgm:cxn modelId="{A946AD86-A87B-477D-92CA-2F83F02B7413}" type="presParOf" srcId="{280EFFE4-8458-4E6A-9297-2D9CCBC2B0CF}" destId="{1121FF51-764B-40AF-8398-2B8D6652F070}" srcOrd="5" destOrd="0" presId="urn:microsoft.com/office/officeart/2005/8/layout/list1"/>
    <dgm:cxn modelId="{13667255-40AA-4534-92B8-FFD483DE94A4}" type="presParOf" srcId="{280EFFE4-8458-4E6A-9297-2D9CCBC2B0CF}" destId="{4F1012A9-86E1-4006-A04B-9C284316CC22}" srcOrd="6" destOrd="0" presId="urn:microsoft.com/office/officeart/2005/8/layout/list1"/>
    <dgm:cxn modelId="{83574ACE-9958-4D4B-B136-9264F3F4D85D}" type="presParOf" srcId="{280EFFE4-8458-4E6A-9297-2D9CCBC2B0CF}" destId="{D3D836D7-EA39-4579-90FA-3A0E20B42CE8}" srcOrd="7" destOrd="0" presId="urn:microsoft.com/office/officeart/2005/8/layout/list1"/>
    <dgm:cxn modelId="{FDFCFAF3-D227-439A-B0BE-7C1358DE95BC}" type="presParOf" srcId="{280EFFE4-8458-4E6A-9297-2D9CCBC2B0CF}" destId="{4766DF11-BF9B-45BF-8CB2-7852C27E5CBF}" srcOrd="8" destOrd="0" presId="urn:microsoft.com/office/officeart/2005/8/layout/list1"/>
    <dgm:cxn modelId="{421D2A51-B117-4C7F-A237-02F860C56EB2}" type="presParOf" srcId="{4766DF11-BF9B-45BF-8CB2-7852C27E5CBF}" destId="{9C5C340F-4B38-4D54-A142-9B2CDA67743A}" srcOrd="0" destOrd="0" presId="urn:microsoft.com/office/officeart/2005/8/layout/list1"/>
    <dgm:cxn modelId="{047674F8-ACE6-4373-B696-7F388829932A}" type="presParOf" srcId="{4766DF11-BF9B-45BF-8CB2-7852C27E5CBF}" destId="{22AA6FED-CDB5-4FA9-AD30-934644F93EAE}" srcOrd="1" destOrd="0" presId="urn:microsoft.com/office/officeart/2005/8/layout/list1"/>
    <dgm:cxn modelId="{DE6980EB-7B66-488E-8BA0-A3DA5F67611C}" type="presParOf" srcId="{280EFFE4-8458-4E6A-9297-2D9CCBC2B0CF}" destId="{3AFE8608-5225-4E0A-9B7F-3F90CB401029}" srcOrd="9" destOrd="0" presId="urn:microsoft.com/office/officeart/2005/8/layout/list1"/>
    <dgm:cxn modelId="{E8023EB3-3CBB-4933-A05D-0E53F5493336}" type="presParOf" srcId="{280EFFE4-8458-4E6A-9297-2D9CCBC2B0CF}" destId="{1A7FE840-136E-4781-812B-4AD4E51C6DC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AD16EEF-DE9D-4776-AE87-CA043A315862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FED5F00-31EC-49F8-913D-8F2D33F52F3F}">
      <dgm:prSet phldrT="[Текст]"/>
      <dgm:spPr/>
      <dgm:t>
        <a:bodyPr/>
        <a:lstStyle/>
        <a:p>
          <a:r>
            <a:rPr lang="ru-RU" dirty="0"/>
            <a:t>Ван-хан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7EF3F01-9834-4F12-9F48-8E66C0E0B4A4}" type="parTrans" cxnId="{3E5AA249-5EE5-4B90-B3BC-D6E83693C161}">
      <dgm:prSet/>
      <dgm:spPr/>
      <dgm:t>
        <a:bodyPr/>
        <a:lstStyle/>
        <a:p>
          <a:endParaRPr lang="ru-RU"/>
        </a:p>
      </dgm:t>
    </dgm:pt>
    <dgm:pt modelId="{C95FAD2B-95AD-41AF-BF48-B053F717AED5}" type="sibTrans" cxnId="{3E5AA249-5EE5-4B90-B3BC-D6E83693C161}">
      <dgm:prSet/>
      <dgm:spPr/>
      <dgm:t>
        <a:bodyPr/>
        <a:lstStyle/>
        <a:p>
          <a:endParaRPr lang="ru-RU"/>
        </a:p>
      </dgm:t>
    </dgm:pt>
    <dgm:pt modelId="{AFD71CD8-FB75-42C6-B745-8EF0994CBEC8}">
      <dgm:prSet phldrT="[Текст]"/>
      <dgm:spPr/>
      <dgm:t>
        <a:bodyPr/>
        <a:lstStyle/>
        <a:p>
          <a:r>
            <a:rPr lang="ru-RU" dirty="0" err="1"/>
            <a:t>Тэмуджин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5BCB1F3-5FF4-4179-A66C-64415ED314C7}" type="parTrans" cxnId="{AEF124BD-DB2F-432A-B942-1707CBE63D3A}">
      <dgm:prSet/>
      <dgm:spPr/>
      <dgm:t>
        <a:bodyPr/>
        <a:lstStyle/>
        <a:p>
          <a:endParaRPr lang="ru-RU"/>
        </a:p>
      </dgm:t>
    </dgm:pt>
    <dgm:pt modelId="{D135BC7F-F6B3-40C5-8FC5-1E42E57AC587}" type="sibTrans" cxnId="{AEF124BD-DB2F-432A-B942-1707CBE63D3A}">
      <dgm:prSet/>
      <dgm:spPr/>
      <dgm:t>
        <a:bodyPr/>
        <a:lstStyle/>
        <a:p>
          <a:endParaRPr lang="ru-RU"/>
        </a:p>
      </dgm:t>
    </dgm:pt>
    <dgm:pt modelId="{A9203F11-1F9F-4BD4-ABB8-90A323B5C065}">
      <dgm:prSet phldrT="[Текст]"/>
      <dgm:spPr/>
      <dgm:t>
        <a:bodyPr/>
        <a:lstStyle/>
        <a:p>
          <a:r>
            <a:rPr lang="ru-RU" dirty="0" err="1"/>
            <a:t>Халахалджин</a:t>
          </a:r>
          <a:endParaRPr lang="ru-RU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CF59D1AC-85C5-46CE-9EF5-553F2FA42BE3}" type="parTrans" cxnId="{CFB7808D-6B6A-4230-84A5-DFA5D759456A}">
      <dgm:prSet/>
      <dgm:spPr/>
      <dgm:t>
        <a:bodyPr/>
        <a:lstStyle/>
        <a:p>
          <a:endParaRPr lang="ru-RU"/>
        </a:p>
      </dgm:t>
    </dgm:pt>
    <dgm:pt modelId="{C4E419CE-0799-4AEE-BF03-BDD59415924C}" type="sibTrans" cxnId="{CFB7808D-6B6A-4230-84A5-DFA5D759456A}">
      <dgm:prSet/>
      <dgm:spPr/>
      <dgm:t>
        <a:bodyPr/>
        <a:lstStyle/>
        <a:p>
          <a:endParaRPr lang="ru-RU"/>
        </a:p>
      </dgm:t>
    </dgm:pt>
    <dgm:pt modelId="{F95A6424-A151-4642-86CD-8865CDCF1766}" type="pres">
      <dgm:prSet presAssocID="{9AD16EEF-DE9D-4776-AE87-CA043A315862}" presName="linear" presStyleCnt="0">
        <dgm:presLayoutVars>
          <dgm:dir/>
          <dgm:animLvl val="lvl"/>
          <dgm:resizeHandles val="exact"/>
        </dgm:presLayoutVars>
      </dgm:prSet>
      <dgm:spPr/>
    </dgm:pt>
    <dgm:pt modelId="{55F3AB5A-D59C-4769-B80C-402906144443}" type="pres">
      <dgm:prSet presAssocID="{4FED5F00-31EC-49F8-913D-8F2D33F52F3F}" presName="parentLin" presStyleCnt="0"/>
      <dgm:spPr/>
    </dgm:pt>
    <dgm:pt modelId="{09CA66B3-BCCC-4E34-87BB-65E5C1297A95}" type="pres">
      <dgm:prSet presAssocID="{4FED5F00-31EC-49F8-913D-8F2D33F52F3F}" presName="parentLeftMargin" presStyleLbl="node1" presStyleIdx="0" presStyleCnt="3"/>
      <dgm:spPr/>
    </dgm:pt>
    <dgm:pt modelId="{60044E72-B11A-479D-84F2-EBBE416FBD26}" type="pres">
      <dgm:prSet presAssocID="{4FED5F00-31EC-49F8-913D-8F2D33F52F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00CA4A-37D8-4474-BC5D-C43726909D66}" type="pres">
      <dgm:prSet presAssocID="{4FED5F00-31EC-49F8-913D-8F2D33F52F3F}" presName="negativeSpace" presStyleCnt="0"/>
      <dgm:spPr/>
    </dgm:pt>
    <dgm:pt modelId="{63E16F9F-AD8B-4455-8921-3B23744B8DE5}" type="pres">
      <dgm:prSet presAssocID="{4FED5F00-31EC-49F8-913D-8F2D33F52F3F}" presName="childText" presStyleLbl="conFgAcc1" presStyleIdx="0" presStyleCnt="3">
        <dgm:presLayoutVars>
          <dgm:bulletEnabled val="1"/>
        </dgm:presLayoutVars>
      </dgm:prSet>
      <dgm:spPr/>
    </dgm:pt>
    <dgm:pt modelId="{283D7F49-1695-4DE9-89EB-74067352A0BF}" type="pres">
      <dgm:prSet presAssocID="{C95FAD2B-95AD-41AF-BF48-B053F717AED5}" presName="spaceBetweenRectangles" presStyleCnt="0"/>
      <dgm:spPr/>
    </dgm:pt>
    <dgm:pt modelId="{7D6CA06A-CD3B-400A-B393-F0E36107E561}" type="pres">
      <dgm:prSet presAssocID="{AFD71CD8-FB75-42C6-B745-8EF0994CBEC8}" presName="parentLin" presStyleCnt="0"/>
      <dgm:spPr/>
    </dgm:pt>
    <dgm:pt modelId="{9A93483E-CB84-46ED-A5CB-40CAF4B12069}" type="pres">
      <dgm:prSet presAssocID="{AFD71CD8-FB75-42C6-B745-8EF0994CBEC8}" presName="parentLeftMargin" presStyleLbl="node1" presStyleIdx="0" presStyleCnt="3"/>
      <dgm:spPr/>
    </dgm:pt>
    <dgm:pt modelId="{DCA5EA3E-F94F-40F6-80BF-7F0281B7CCA1}" type="pres">
      <dgm:prSet presAssocID="{AFD71CD8-FB75-42C6-B745-8EF0994CBEC8}" presName="parentText" presStyleLbl="node1" presStyleIdx="1" presStyleCnt="3" custLinFactNeighborX="-5501" custLinFactNeighborY="4442">
        <dgm:presLayoutVars>
          <dgm:chMax val="0"/>
          <dgm:bulletEnabled val="1"/>
        </dgm:presLayoutVars>
      </dgm:prSet>
      <dgm:spPr/>
    </dgm:pt>
    <dgm:pt modelId="{B87BB8B9-F166-444C-928D-890333E6FB8B}" type="pres">
      <dgm:prSet presAssocID="{AFD71CD8-FB75-42C6-B745-8EF0994CBEC8}" presName="negativeSpace" presStyleCnt="0"/>
      <dgm:spPr/>
    </dgm:pt>
    <dgm:pt modelId="{7A6E405A-AA3A-4E37-A93C-53EFFF06E47C}" type="pres">
      <dgm:prSet presAssocID="{AFD71CD8-FB75-42C6-B745-8EF0994CBEC8}" presName="childText" presStyleLbl="conFgAcc1" presStyleIdx="1" presStyleCnt="3">
        <dgm:presLayoutVars>
          <dgm:bulletEnabled val="1"/>
        </dgm:presLayoutVars>
      </dgm:prSet>
      <dgm:spPr/>
    </dgm:pt>
    <dgm:pt modelId="{BB2B7692-B66C-46FC-949F-E830A3125057}" type="pres">
      <dgm:prSet presAssocID="{D135BC7F-F6B3-40C5-8FC5-1E42E57AC587}" presName="spaceBetweenRectangles" presStyleCnt="0"/>
      <dgm:spPr/>
    </dgm:pt>
    <dgm:pt modelId="{8580EEDE-8654-4F19-B0EF-55F490605909}" type="pres">
      <dgm:prSet presAssocID="{A9203F11-1F9F-4BD4-ABB8-90A323B5C065}" presName="parentLin" presStyleCnt="0"/>
      <dgm:spPr/>
    </dgm:pt>
    <dgm:pt modelId="{04F3E4E6-9E11-4889-9AB7-59CFBBCF2572}" type="pres">
      <dgm:prSet presAssocID="{A9203F11-1F9F-4BD4-ABB8-90A323B5C065}" presName="parentLeftMargin" presStyleLbl="node1" presStyleIdx="1" presStyleCnt="3"/>
      <dgm:spPr/>
    </dgm:pt>
    <dgm:pt modelId="{C7CC91C0-1F95-43CB-9A90-4B1B8AB88BE9}" type="pres">
      <dgm:prSet presAssocID="{A9203F11-1F9F-4BD4-ABB8-90A323B5C06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13943D8-E030-4FBD-B5CF-429A4472716B}" type="pres">
      <dgm:prSet presAssocID="{A9203F11-1F9F-4BD4-ABB8-90A323B5C065}" presName="negativeSpace" presStyleCnt="0"/>
      <dgm:spPr/>
    </dgm:pt>
    <dgm:pt modelId="{289B9D28-E23D-4ABE-9EEA-2C3FEB1B466F}" type="pres">
      <dgm:prSet presAssocID="{A9203F11-1F9F-4BD4-ABB8-90A323B5C06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6FD8E21-9B8C-45CF-8F31-B73A2D2A3D27}" type="presOf" srcId="{AFD71CD8-FB75-42C6-B745-8EF0994CBEC8}" destId="{9A93483E-CB84-46ED-A5CB-40CAF4B12069}" srcOrd="0" destOrd="0" presId="urn:microsoft.com/office/officeart/2005/8/layout/list1"/>
    <dgm:cxn modelId="{D6413E30-FB92-4C18-9C27-11DE854FED4F}" type="presOf" srcId="{4FED5F00-31EC-49F8-913D-8F2D33F52F3F}" destId="{60044E72-B11A-479D-84F2-EBBE416FBD26}" srcOrd="1" destOrd="0" presId="urn:microsoft.com/office/officeart/2005/8/layout/list1"/>
    <dgm:cxn modelId="{B6E6C434-1F10-405D-A316-7B68A18D2D9F}" type="presOf" srcId="{AFD71CD8-FB75-42C6-B745-8EF0994CBEC8}" destId="{DCA5EA3E-F94F-40F6-80BF-7F0281B7CCA1}" srcOrd="1" destOrd="0" presId="urn:microsoft.com/office/officeart/2005/8/layout/list1"/>
    <dgm:cxn modelId="{E0EBAC5F-584F-494E-AA8B-C34132B658F9}" type="presOf" srcId="{A9203F11-1F9F-4BD4-ABB8-90A323B5C065}" destId="{C7CC91C0-1F95-43CB-9A90-4B1B8AB88BE9}" srcOrd="1" destOrd="0" presId="urn:microsoft.com/office/officeart/2005/8/layout/list1"/>
    <dgm:cxn modelId="{72516267-F2D7-422E-B5E1-5FBC33A9A0E0}" type="presOf" srcId="{A9203F11-1F9F-4BD4-ABB8-90A323B5C065}" destId="{04F3E4E6-9E11-4889-9AB7-59CFBBCF2572}" srcOrd="0" destOrd="0" presId="urn:microsoft.com/office/officeart/2005/8/layout/list1"/>
    <dgm:cxn modelId="{3E5AA249-5EE5-4B90-B3BC-D6E83693C161}" srcId="{9AD16EEF-DE9D-4776-AE87-CA043A315862}" destId="{4FED5F00-31EC-49F8-913D-8F2D33F52F3F}" srcOrd="0" destOrd="0" parTransId="{F7EF3F01-9834-4F12-9F48-8E66C0E0B4A4}" sibTransId="{C95FAD2B-95AD-41AF-BF48-B053F717AED5}"/>
    <dgm:cxn modelId="{B703A156-3E41-4333-97E8-E8C65E65BBEF}" type="presOf" srcId="{4FED5F00-31EC-49F8-913D-8F2D33F52F3F}" destId="{09CA66B3-BCCC-4E34-87BB-65E5C1297A95}" srcOrd="0" destOrd="0" presId="urn:microsoft.com/office/officeart/2005/8/layout/list1"/>
    <dgm:cxn modelId="{CFB7808D-6B6A-4230-84A5-DFA5D759456A}" srcId="{9AD16EEF-DE9D-4776-AE87-CA043A315862}" destId="{A9203F11-1F9F-4BD4-ABB8-90A323B5C065}" srcOrd="2" destOrd="0" parTransId="{CF59D1AC-85C5-46CE-9EF5-553F2FA42BE3}" sibTransId="{C4E419CE-0799-4AEE-BF03-BDD59415924C}"/>
    <dgm:cxn modelId="{AEF124BD-DB2F-432A-B942-1707CBE63D3A}" srcId="{9AD16EEF-DE9D-4776-AE87-CA043A315862}" destId="{AFD71CD8-FB75-42C6-B745-8EF0994CBEC8}" srcOrd="1" destOrd="0" parTransId="{85BCB1F3-5FF4-4179-A66C-64415ED314C7}" sibTransId="{D135BC7F-F6B3-40C5-8FC5-1E42E57AC587}"/>
    <dgm:cxn modelId="{B0ED9FD5-9343-4E1C-9C31-665733B056B2}" type="presOf" srcId="{9AD16EEF-DE9D-4776-AE87-CA043A315862}" destId="{F95A6424-A151-4642-86CD-8865CDCF1766}" srcOrd="0" destOrd="0" presId="urn:microsoft.com/office/officeart/2005/8/layout/list1"/>
    <dgm:cxn modelId="{4B85C603-81BB-4930-A486-EFEBC23BBC13}" type="presParOf" srcId="{F95A6424-A151-4642-86CD-8865CDCF1766}" destId="{55F3AB5A-D59C-4769-B80C-402906144443}" srcOrd="0" destOrd="0" presId="urn:microsoft.com/office/officeart/2005/8/layout/list1"/>
    <dgm:cxn modelId="{E1D0E9A1-C490-4E3E-8BED-DAD79D4080C1}" type="presParOf" srcId="{55F3AB5A-D59C-4769-B80C-402906144443}" destId="{09CA66B3-BCCC-4E34-87BB-65E5C1297A95}" srcOrd="0" destOrd="0" presId="urn:microsoft.com/office/officeart/2005/8/layout/list1"/>
    <dgm:cxn modelId="{D49BA615-F933-4E4A-8E65-14561AE7C64E}" type="presParOf" srcId="{55F3AB5A-D59C-4769-B80C-402906144443}" destId="{60044E72-B11A-479D-84F2-EBBE416FBD26}" srcOrd="1" destOrd="0" presId="urn:microsoft.com/office/officeart/2005/8/layout/list1"/>
    <dgm:cxn modelId="{9E8FC65F-92DF-4F0C-984B-5630A57C717E}" type="presParOf" srcId="{F95A6424-A151-4642-86CD-8865CDCF1766}" destId="{AA00CA4A-37D8-4474-BC5D-C43726909D66}" srcOrd="1" destOrd="0" presId="urn:microsoft.com/office/officeart/2005/8/layout/list1"/>
    <dgm:cxn modelId="{1F622D22-83AC-4851-81AF-F2E5C1584F9C}" type="presParOf" srcId="{F95A6424-A151-4642-86CD-8865CDCF1766}" destId="{63E16F9F-AD8B-4455-8921-3B23744B8DE5}" srcOrd="2" destOrd="0" presId="urn:microsoft.com/office/officeart/2005/8/layout/list1"/>
    <dgm:cxn modelId="{BC6FC838-0124-4DBB-89EC-FAC7FBDD1CB2}" type="presParOf" srcId="{F95A6424-A151-4642-86CD-8865CDCF1766}" destId="{283D7F49-1695-4DE9-89EB-74067352A0BF}" srcOrd="3" destOrd="0" presId="urn:microsoft.com/office/officeart/2005/8/layout/list1"/>
    <dgm:cxn modelId="{CD760F4F-F531-4D4E-A1B1-425CABDF43BB}" type="presParOf" srcId="{F95A6424-A151-4642-86CD-8865CDCF1766}" destId="{7D6CA06A-CD3B-400A-B393-F0E36107E561}" srcOrd="4" destOrd="0" presId="urn:microsoft.com/office/officeart/2005/8/layout/list1"/>
    <dgm:cxn modelId="{B49A0243-75ED-4D4E-AF2F-591C493E7DC2}" type="presParOf" srcId="{7D6CA06A-CD3B-400A-B393-F0E36107E561}" destId="{9A93483E-CB84-46ED-A5CB-40CAF4B12069}" srcOrd="0" destOrd="0" presId="urn:microsoft.com/office/officeart/2005/8/layout/list1"/>
    <dgm:cxn modelId="{7E0B4FAD-DFCD-4316-BCC6-425095810C1B}" type="presParOf" srcId="{7D6CA06A-CD3B-400A-B393-F0E36107E561}" destId="{DCA5EA3E-F94F-40F6-80BF-7F0281B7CCA1}" srcOrd="1" destOrd="0" presId="urn:microsoft.com/office/officeart/2005/8/layout/list1"/>
    <dgm:cxn modelId="{B6DDA152-B345-48F5-B029-5F0C34A5AF56}" type="presParOf" srcId="{F95A6424-A151-4642-86CD-8865CDCF1766}" destId="{B87BB8B9-F166-444C-928D-890333E6FB8B}" srcOrd="5" destOrd="0" presId="urn:microsoft.com/office/officeart/2005/8/layout/list1"/>
    <dgm:cxn modelId="{474024EA-B883-4301-A113-CFC3B30A8176}" type="presParOf" srcId="{F95A6424-A151-4642-86CD-8865CDCF1766}" destId="{7A6E405A-AA3A-4E37-A93C-53EFFF06E47C}" srcOrd="6" destOrd="0" presId="urn:microsoft.com/office/officeart/2005/8/layout/list1"/>
    <dgm:cxn modelId="{F2AFE4F5-D03C-4863-9B9B-982432A32948}" type="presParOf" srcId="{F95A6424-A151-4642-86CD-8865CDCF1766}" destId="{BB2B7692-B66C-46FC-949F-E830A3125057}" srcOrd="7" destOrd="0" presId="urn:microsoft.com/office/officeart/2005/8/layout/list1"/>
    <dgm:cxn modelId="{37326EAC-93C6-4EC9-B1A4-1F23CAE88185}" type="presParOf" srcId="{F95A6424-A151-4642-86CD-8865CDCF1766}" destId="{8580EEDE-8654-4F19-B0EF-55F490605909}" srcOrd="8" destOrd="0" presId="urn:microsoft.com/office/officeart/2005/8/layout/list1"/>
    <dgm:cxn modelId="{09D70C6D-7F7C-4647-A16B-09745481D238}" type="presParOf" srcId="{8580EEDE-8654-4F19-B0EF-55F490605909}" destId="{04F3E4E6-9E11-4889-9AB7-59CFBBCF2572}" srcOrd="0" destOrd="0" presId="urn:microsoft.com/office/officeart/2005/8/layout/list1"/>
    <dgm:cxn modelId="{7AA3DB1F-12C2-428A-8412-093C4EF3F666}" type="presParOf" srcId="{8580EEDE-8654-4F19-B0EF-55F490605909}" destId="{C7CC91C0-1F95-43CB-9A90-4B1B8AB88BE9}" srcOrd="1" destOrd="0" presId="urn:microsoft.com/office/officeart/2005/8/layout/list1"/>
    <dgm:cxn modelId="{47422B26-D22D-4724-9E39-CB6558A2F90C}" type="presParOf" srcId="{F95A6424-A151-4642-86CD-8865CDCF1766}" destId="{413943D8-E030-4FBD-B5CF-429A4472716B}" srcOrd="9" destOrd="0" presId="urn:microsoft.com/office/officeart/2005/8/layout/list1"/>
    <dgm:cxn modelId="{9D850222-1107-4AD0-BBB5-9DD84B969054}" type="presParOf" srcId="{F95A6424-A151-4642-86CD-8865CDCF1766}" destId="{289B9D28-E23D-4ABE-9EEA-2C3FEB1B466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D16EEF-DE9D-4776-AE87-CA043A315862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4FED5F00-31EC-49F8-913D-8F2D33F52F3F}">
      <dgm:prSet phldrT="[Текст]"/>
      <dgm:spPr/>
      <dgm:t>
        <a:bodyPr/>
        <a:lstStyle/>
        <a:p>
          <a:r>
            <a:rPr lang="ru-RU" dirty="0"/>
            <a:t>Александр Великий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7EF3F01-9834-4F12-9F48-8E66C0E0B4A4}" type="parTrans" cxnId="{3E5AA249-5EE5-4B90-B3BC-D6E83693C161}">
      <dgm:prSet/>
      <dgm:spPr/>
      <dgm:t>
        <a:bodyPr/>
        <a:lstStyle/>
        <a:p>
          <a:endParaRPr lang="ru-RU"/>
        </a:p>
      </dgm:t>
    </dgm:pt>
    <dgm:pt modelId="{C95FAD2B-95AD-41AF-BF48-B053F717AED5}" type="sibTrans" cxnId="{3E5AA249-5EE5-4B90-B3BC-D6E83693C161}">
      <dgm:prSet/>
      <dgm:spPr/>
      <dgm:t>
        <a:bodyPr/>
        <a:lstStyle/>
        <a:p>
          <a:endParaRPr lang="ru-RU"/>
        </a:p>
      </dgm:t>
    </dgm:pt>
    <dgm:pt modelId="{D9E2E0DD-DD41-4915-8477-4A721C3AFC6C}">
      <dgm:prSet/>
      <dgm:spPr/>
      <dgm:t>
        <a:bodyPr/>
        <a:lstStyle/>
        <a:p>
          <a:r>
            <a:rPr lang="ru-RU" b="0" i="0"/>
            <a:t>Зу-ль-Карнайн</a:t>
          </a:r>
          <a:endParaRPr lang="ru-RU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4A56FB75-60A4-4A5F-AE53-1B252745BC3A}" type="parTrans" cxnId="{2F7DBAB3-F8ED-40F8-AE1A-8D591E9A04FD}">
      <dgm:prSet/>
      <dgm:spPr/>
      <dgm:t>
        <a:bodyPr/>
        <a:lstStyle/>
        <a:p>
          <a:endParaRPr lang="ru-RU"/>
        </a:p>
      </dgm:t>
    </dgm:pt>
    <dgm:pt modelId="{530A0DC1-D215-4078-8064-86F0C73D97E5}" type="sibTrans" cxnId="{2F7DBAB3-F8ED-40F8-AE1A-8D591E9A04FD}">
      <dgm:prSet/>
      <dgm:spPr/>
      <dgm:t>
        <a:bodyPr/>
        <a:lstStyle/>
        <a:p>
          <a:endParaRPr lang="ru-RU"/>
        </a:p>
      </dgm:t>
    </dgm:pt>
    <dgm:pt modelId="{FBFD43EB-6F08-44B3-AB66-C304917A8BDC}">
      <dgm:prSet/>
      <dgm:spPr/>
      <dgm:t>
        <a:bodyPr/>
        <a:lstStyle/>
        <a:p>
          <a:r>
            <a:rPr lang="ru-RU" b="0" i="0"/>
            <a:t>Смелый царь</a:t>
          </a:r>
          <a:endParaRPr lang="ru-RU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FB4F1556-49E6-4D72-9E43-E6A7A9D994FF}" type="parTrans" cxnId="{C78A9718-0FB1-4FBA-BD45-045D1A741901}">
      <dgm:prSet/>
      <dgm:spPr/>
      <dgm:t>
        <a:bodyPr/>
        <a:lstStyle/>
        <a:p>
          <a:endParaRPr lang="ru-RU"/>
        </a:p>
      </dgm:t>
    </dgm:pt>
    <dgm:pt modelId="{708BC238-916C-4CD6-87EE-772B30821194}" type="sibTrans" cxnId="{C78A9718-0FB1-4FBA-BD45-045D1A741901}">
      <dgm:prSet/>
      <dgm:spPr/>
      <dgm:t>
        <a:bodyPr/>
        <a:lstStyle/>
        <a:p>
          <a:endParaRPr lang="ru-RU"/>
        </a:p>
      </dgm:t>
    </dgm:pt>
    <dgm:pt modelId="{F95A6424-A151-4642-86CD-8865CDCF1766}" type="pres">
      <dgm:prSet presAssocID="{9AD16EEF-DE9D-4776-AE87-CA043A315862}" presName="linear" presStyleCnt="0">
        <dgm:presLayoutVars>
          <dgm:dir/>
          <dgm:animLvl val="lvl"/>
          <dgm:resizeHandles val="exact"/>
        </dgm:presLayoutVars>
      </dgm:prSet>
      <dgm:spPr/>
    </dgm:pt>
    <dgm:pt modelId="{55F3AB5A-D59C-4769-B80C-402906144443}" type="pres">
      <dgm:prSet presAssocID="{4FED5F00-31EC-49F8-913D-8F2D33F52F3F}" presName="parentLin" presStyleCnt="0"/>
      <dgm:spPr/>
    </dgm:pt>
    <dgm:pt modelId="{09CA66B3-BCCC-4E34-87BB-65E5C1297A95}" type="pres">
      <dgm:prSet presAssocID="{4FED5F00-31EC-49F8-913D-8F2D33F52F3F}" presName="parentLeftMargin" presStyleLbl="node1" presStyleIdx="0" presStyleCnt="3"/>
      <dgm:spPr/>
    </dgm:pt>
    <dgm:pt modelId="{60044E72-B11A-479D-84F2-EBBE416FBD26}" type="pres">
      <dgm:prSet presAssocID="{4FED5F00-31EC-49F8-913D-8F2D33F52F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A00CA4A-37D8-4474-BC5D-C43726909D66}" type="pres">
      <dgm:prSet presAssocID="{4FED5F00-31EC-49F8-913D-8F2D33F52F3F}" presName="negativeSpace" presStyleCnt="0"/>
      <dgm:spPr/>
    </dgm:pt>
    <dgm:pt modelId="{63E16F9F-AD8B-4455-8921-3B23744B8DE5}" type="pres">
      <dgm:prSet presAssocID="{4FED5F00-31EC-49F8-913D-8F2D33F52F3F}" presName="childText" presStyleLbl="conFgAcc1" presStyleIdx="0" presStyleCnt="3">
        <dgm:presLayoutVars>
          <dgm:bulletEnabled val="1"/>
        </dgm:presLayoutVars>
      </dgm:prSet>
      <dgm:spPr/>
    </dgm:pt>
    <dgm:pt modelId="{283D7F49-1695-4DE9-89EB-74067352A0BF}" type="pres">
      <dgm:prSet presAssocID="{C95FAD2B-95AD-41AF-BF48-B053F717AED5}" presName="spaceBetweenRectangles" presStyleCnt="0"/>
      <dgm:spPr/>
    </dgm:pt>
    <dgm:pt modelId="{6ED97A0B-5A95-4BC5-AC63-55ECBEEA0F8A}" type="pres">
      <dgm:prSet presAssocID="{D9E2E0DD-DD41-4915-8477-4A721C3AFC6C}" presName="parentLin" presStyleCnt="0"/>
      <dgm:spPr/>
    </dgm:pt>
    <dgm:pt modelId="{D81F8280-0D56-4A2B-A4B3-34370742A1CB}" type="pres">
      <dgm:prSet presAssocID="{D9E2E0DD-DD41-4915-8477-4A721C3AFC6C}" presName="parentLeftMargin" presStyleLbl="node1" presStyleIdx="0" presStyleCnt="3"/>
      <dgm:spPr/>
    </dgm:pt>
    <dgm:pt modelId="{43483792-71CE-46F7-8213-4A7A7C9A05B3}" type="pres">
      <dgm:prSet presAssocID="{D9E2E0DD-DD41-4915-8477-4A721C3AFC6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995D295-EC01-4697-98C9-61250BDF4E05}" type="pres">
      <dgm:prSet presAssocID="{D9E2E0DD-DD41-4915-8477-4A721C3AFC6C}" presName="negativeSpace" presStyleCnt="0"/>
      <dgm:spPr/>
    </dgm:pt>
    <dgm:pt modelId="{5555D515-0E88-469C-823B-5891297AB256}" type="pres">
      <dgm:prSet presAssocID="{D9E2E0DD-DD41-4915-8477-4A721C3AFC6C}" presName="childText" presStyleLbl="conFgAcc1" presStyleIdx="1" presStyleCnt="3">
        <dgm:presLayoutVars>
          <dgm:bulletEnabled val="1"/>
        </dgm:presLayoutVars>
      </dgm:prSet>
      <dgm:spPr/>
    </dgm:pt>
    <dgm:pt modelId="{36647A0A-8579-43F5-9C68-EE4FAC376D6A}" type="pres">
      <dgm:prSet presAssocID="{530A0DC1-D215-4078-8064-86F0C73D97E5}" presName="spaceBetweenRectangles" presStyleCnt="0"/>
      <dgm:spPr/>
    </dgm:pt>
    <dgm:pt modelId="{374DC62A-7A2B-4257-AF31-B85FD0892012}" type="pres">
      <dgm:prSet presAssocID="{FBFD43EB-6F08-44B3-AB66-C304917A8BDC}" presName="parentLin" presStyleCnt="0"/>
      <dgm:spPr/>
    </dgm:pt>
    <dgm:pt modelId="{6B30B732-BE4C-43BF-8F56-FA7BD9F5B049}" type="pres">
      <dgm:prSet presAssocID="{FBFD43EB-6F08-44B3-AB66-C304917A8BDC}" presName="parentLeftMargin" presStyleLbl="node1" presStyleIdx="1" presStyleCnt="3"/>
      <dgm:spPr/>
    </dgm:pt>
    <dgm:pt modelId="{E9666E10-41E0-4E15-A5E4-6A9A5279576E}" type="pres">
      <dgm:prSet presAssocID="{FBFD43EB-6F08-44B3-AB66-C304917A8BD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9F8C8E-3FDF-4340-BD76-CA072E73DBA4}" type="pres">
      <dgm:prSet presAssocID="{FBFD43EB-6F08-44B3-AB66-C304917A8BDC}" presName="negativeSpace" presStyleCnt="0"/>
      <dgm:spPr/>
    </dgm:pt>
    <dgm:pt modelId="{BEE488D6-EF7C-4124-8928-00F68A4E4E87}" type="pres">
      <dgm:prSet presAssocID="{FBFD43EB-6F08-44B3-AB66-C304917A8BD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78A9718-0FB1-4FBA-BD45-045D1A741901}" srcId="{9AD16EEF-DE9D-4776-AE87-CA043A315862}" destId="{FBFD43EB-6F08-44B3-AB66-C304917A8BDC}" srcOrd="2" destOrd="0" parTransId="{FB4F1556-49E6-4D72-9E43-E6A7A9D994FF}" sibTransId="{708BC238-916C-4CD6-87EE-772B30821194}"/>
    <dgm:cxn modelId="{27271E2A-6029-4A87-82D7-16C9933EB9F8}" type="presOf" srcId="{D9E2E0DD-DD41-4915-8477-4A721C3AFC6C}" destId="{43483792-71CE-46F7-8213-4A7A7C9A05B3}" srcOrd="1" destOrd="0" presId="urn:microsoft.com/office/officeart/2005/8/layout/list1"/>
    <dgm:cxn modelId="{D715093D-F4FF-408E-96EE-603C95E37A3C}" type="presOf" srcId="{FBFD43EB-6F08-44B3-AB66-C304917A8BDC}" destId="{E9666E10-41E0-4E15-A5E4-6A9A5279576E}" srcOrd="1" destOrd="0" presId="urn:microsoft.com/office/officeart/2005/8/layout/list1"/>
    <dgm:cxn modelId="{691C235C-5E78-4194-AF82-97BD42E7FAF8}" type="presOf" srcId="{9AD16EEF-DE9D-4776-AE87-CA043A315862}" destId="{F95A6424-A151-4642-86CD-8865CDCF1766}" srcOrd="0" destOrd="0" presId="urn:microsoft.com/office/officeart/2005/8/layout/list1"/>
    <dgm:cxn modelId="{3E5AA249-5EE5-4B90-B3BC-D6E83693C161}" srcId="{9AD16EEF-DE9D-4776-AE87-CA043A315862}" destId="{4FED5F00-31EC-49F8-913D-8F2D33F52F3F}" srcOrd="0" destOrd="0" parTransId="{F7EF3F01-9834-4F12-9F48-8E66C0E0B4A4}" sibTransId="{C95FAD2B-95AD-41AF-BF48-B053F717AED5}"/>
    <dgm:cxn modelId="{8BAEAF6F-A337-4269-8D37-B1785441EF32}" type="presOf" srcId="{D9E2E0DD-DD41-4915-8477-4A721C3AFC6C}" destId="{D81F8280-0D56-4A2B-A4B3-34370742A1CB}" srcOrd="0" destOrd="0" presId="urn:microsoft.com/office/officeart/2005/8/layout/list1"/>
    <dgm:cxn modelId="{2FC8BD56-37FD-455A-8656-B1A4E06A0ECB}" type="presOf" srcId="{4FED5F00-31EC-49F8-913D-8F2D33F52F3F}" destId="{60044E72-B11A-479D-84F2-EBBE416FBD26}" srcOrd="1" destOrd="0" presId="urn:microsoft.com/office/officeart/2005/8/layout/list1"/>
    <dgm:cxn modelId="{8AC5999A-1172-4E71-AFAE-75862683F620}" type="presOf" srcId="{FBFD43EB-6F08-44B3-AB66-C304917A8BDC}" destId="{6B30B732-BE4C-43BF-8F56-FA7BD9F5B049}" srcOrd="0" destOrd="0" presId="urn:microsoft.com/office/officeart/2005/8/layout/list1"/>
    <dgm:cxn modelId="{A53B07AD-74A1-41EB-BC36-251B2AC2A8E2}" type="presOf" srcId="{4FED5F00-31EC-49F8-913D-8F2D33F52F3F}" destId="{09CA66B3-BCCC-4E34-87BB-65E5C1297A95}" srcOrd="0" destOrd="0" presId="urn:microsoft.com/office/officeart/2005/8/layout/list1"/>
    <dgm:cxn modelId="{2F7DBAB3-F8ED-40F8-AE1A-8D591E9A04FD}" srcId="{9AD16EEF-DE9D-4776-AE87-CA043A315862}" destId="{D9E2E0DD-DD41-4915-8477-4A721C3AFC6C}" srcOrd="1" destOrd="0" parTransId="{4A56FB75-60A4-4A5F-AE53-1B252745BC3A}" sibTransId="{530A0DC1-D215-4078-8064-86F0C73D97E5}"/>
    <dgm:cxn modelId="{9ADA6857-7AB8-4D09-A5B8-68CD2F0D334D}" type="presParOf" srcId="{F95A6424-A151-4642-86CD-8865CDCF1766}" destId="{55F3AB5A-D59C-4769-B80C-402906144443}" srcOrd="0" destOrd="0" presId="urn:microsoft.com/office/officeart/2005/8/layout/list1"/>
    <dgm:cxn modelId="{498BCE8E-05E2-46AC-ADAB-915538BC3442}" type="presParOf" srcId="{55F3AB5A-D59C-4769-B80C-402906144443}" destId="{09CA66B3-BCCC-4E34-87BB-65E5C1297A95}" srcOrd="0" destOrd="0" presId="urn:microsoft.com/office/officeart/2005/8/layout/list1"/>
    <dgm:cxn modelId="{31BDAE69-DBC0-407F-AC74-16AEA76B7206}" type="presParOf" srcId="{55F3AB5A-D59C-4769-B80C-402906144443}" destId="{60044E72-B11A-479D-84F2-EBBE416FBD26}" srcOrd="1" destOrd="0" presId="urn:microsoft.com/office/officeart/2005/8/layout/list1"/>
    <dgm:cxn modelId="{1C76D7EE-A125-4C14-AE47-4F0ED7A2D143}" type="presParOf" srcId="{F95A6424-A151-4642-86CD-8865CDCF1766}" destId="{AA00CA4A-37D8-4474-BC5D-C43726909D66}" srcOrd="1" destOrd="0" presId="urn:microsoft.com/office/officeart/2005/8/layout/list1"/>
    <dgm:cxn modelId="{B095D20B-0AAD-48F5-AE71-2558F24733FA}" type="presParOf" srcId="{F95A6424-A151-4642-86CD-8865CDCF1766}" destId="{63E16F9F-AD8B-4455-8921-3B23744B8DE5}" srcOrd="2" destOrd="0" presId="urn:microsoft.com/office/officeart/2005/8/layout/list1"/>
    <dgm:cxn modelId="{C85C39C5-C998-4B05-8A56-0D1DC363D46E}" type="presParOf" srcId="{F95A6424-A151-4642-86CD-8865CDCF1766}" destId="{283D7F49-1695-4DE9-89EB-74067352A0BF}" srcOrd="3" destOrd="0" presId="urn:microsoft.com/office/officeart/2005/8/layout/list1"/>
    <dgm:cxn modelId="{E9569AD1-B234-4407-A5E4-30D6BA198899}" type="presParOf" srcId="{F95A6424-A151-4642-86CD-8865CDCF1766}" destId="{6ED97A0B-5A95-4BC5-AC63-55ECBEEA0F8A}" srcOrd="4" destOrd="0" presId="urn:microsoft.com/office/officeart/2005/8/layout/list1"/>
    <dgm:cxn modelId="{5FF25CD0-5570-49CF-B34D-B57B3E6F01E8}" type="presParOf" srcId="{6ED97A0B-5A95-4BC5-AC63-55ECBEEA0F8A}" destId="{D81F8280-0D56-4A2B-A4B3-34370742A1CB}" srcOrd="0" destOrd="0" presId="urn:microsoft.com/office/officeart/2005/8/layout/list1"/>
    <dgm:cxn modelId="{EEE21934-9186-4C52-8BA9-0C9B739959D4}" type="presParOf" srcId="{6ED97A0B-5A95-4BC5-AC63-55ECBEEA0F8A}" destId="{43483792-71CE-46F7-8213-4A7A7C9A05B3}" srcOrd="1" destOrd="0" presId="urn:microsoft.com/office/officeart/2005/8/layout/list1"/>
    <dgm:cxn modelId="{92B0FAD4-375D-4C67-944E-CC1A2FB35C84}" type="presParOf" srcId="{F95A6424-A151-4642-86CD-8865CDCF1766}" destId="{B995D295-EC01-4697-98C9-61250BDF4E05}" srcOrd="5" destOrd="0" presId="urn:microsoft.com/office/officeart/2005/8/layout/list1"/>
    <dgm:cxn modelId="{DA517609-1F32-4879-A757-2E836DABB8D1}" type="presParOf" srcId="{F95A6424-A151-4642-86CD-8865CDCF1766}" destId="{5555D515-0E88-469C-823B-5891297AB256}" srcOrd="6" destOrd="0" presId="urn:microsoft.com/office/officeart/2005/8/layout/list1"/>
    <dgm:cxn modelId="{AC46660C-2EEF-4731-A7CE-D72F467826E4}" type="presParOf" srcId="{F95A6424-A151-4642-86CD-8865CDCF1766}" destId="{36647A0A-8579-43F5-9C68-EE4FAC376D6A}" srcOrd="7" destOrd="0" presId="urn:microsoft.com/office/officeart/2005/8/layout/list1"/>
    <dgm:cxn modelId="{1A4D9678-5D6A-4083-8273-F1DCDAEF2E21}" type="presParOf" srcId="{F95A6424-A151-4642-86CD-8865CDCF1766}" destId="{374DC62A-7A2B-4257-AF31-B85FD0892012}" srcOrd="8" destOrd="0" presId="urn:microsoft.com/office/officeart/2005/8/layout/list1"/>
    <dgm:cxn modelId="{7EC614A4-6049-4CF8-933E-41E40AD0DE9B}" type="presParOf" srcId="{374DC62A-7A2B-4257-AF31-B85FD0892012}" destId="{6B30B732-BE4C-43BF-8F56-FA7BD9F5B049}" srcOrd="0" destOrd="0" presId="urn:microsoft.com/office/officeart/2005/8/layout/list1"/>
    <dgm:cxn modelId="{54D4CF7B-F2B6-4769-807A-0C51C9729D84}" type="presParOf" srcId="{374DC62A-7A2B-4257-AF31-B85FD0892012}" destId="{E9666E10-41E0-4E15-A5E4-6A9A5279576E}" srcOrd="1" destOrd="0" presId="urn:microsoft.com/office/officeart/2005/8/layout/list1"/>
    <dgm:cxn modelId="{8F74526C-9229-4402-9E39-B3465DEFE39F}" type="presParOf" srcId="{F95A6424-A151-4642-86CD-8865CDCF1766}" destId="{6A9F8C8E-3FDF-4340-BD76-CA072E73DBA4}" srcOrd="9" destOrd="0" presId="urn:microsoft.com/office/officeart/2005/8/layout/list1"/>
    <dgm:cxn modelId="{68071DC9-4BD2-4374-B5E9-6E6CC16CFF49}" type="presParOf" srcId="{F95A6424-A151-4642-86CD-8865CDCF1766}" destId="{BEE488D6-EF7C-4124-8928-00F68A4E4E8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AD16EEF-DE9D-4776-AE87-CA043A315862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AFDF989-EE2E-435E-9695-2002BFC425DC}">
      <dgm:prSet/>
      <dgm:spPr/>
      <dgm:t>
        <a:bodyPr/>
        <a:lstStyle/>
        <a:p>
          <a:r>
            <a:rPr lang="ru-RU"/>
            <a:t>Аяччо, остров Корсика</a:t>
          </a:r>
        </a:p>
      </dgm:t>
    </dgm:pt>
    <dgm:pt modelId="{5D11C8BE-6B4C-4395-A575-2FBCD2D2C349}" type="parTrans" cxnId="{E338FC1B-D9A1-463E-ACFF-927C7AF9C3A6}">
      <dgm:prSet/>
      <dgm:spPr/>
      <dgm:t>
        <a:bodyPr/>
        <a:lstStyle/>
        <a:p>
          <a:endParaRPr lang="ru-RU"/>
        </a:p>
      </dgm:t>
    </dgm:pt>
    <dgm:pt modelId="{897D3E4A-92C1-4312-9AEE-BB2A361D5FD5}" type="sibTrans" cxnId="{E338FC1B-D9A1-463E-ACFF-927C7AF9C3A6}">
      <dgm:prSet/>
      <dgm:spPr/>
      <dgm:t>
        <a:bodyPr/>
        <a:lstStyle/>
        <a:p>
          <a:endParaRPr lang="ru-RU"/>
        </a:p>
      </dgm:t>
    </dgm:pt>
    <dgm:pt modelId="{07F2FB9C-320C-4EDD-B7D2-D53D3F716847}">
      <dgm:prSet/>
      <dgm:spPr/>
      <dgm:t>
        <a:bodyPr/>
        <a:lstStyle/>
        <a:p>
          <a:r>
            <a:rPr lang="ru-RU"/>
            <a:t>Остров святой Елены</a:t>
          </a:r>
        </a:p>
      </dgm:t>
    </dgm:pt>
    <dgm:pt modelId="{C63B35FE-1C1C-461E-879E-B6AA4A3FCDA9}" type="parTrans" cxnId="{DCDE37F3-501C-4134-97E0-2AD203152862}">
      <dgm:prSet/>
      <dgm:spPr/>
      <dgm:t>
        <a:bodyPr/>
        <a:lstStyle/>
        <a:p>
          <a:endParaRPr lang="ru-RU"/>
        </a:p>
      </dgm:t>
    </dgm:pt>
    <dgm:pt modelId="{ACC8DD84-2BF8-4304-8CA4-EDC2F7091400}" type="sibTrans" cxnId="{DCDE37F3-501C-4134-97E0-2AD203152862}">
      <dgm:prSet/>
      <dgm:spPr/>
      <dgm:t>
        <a:bodyPr/>
        <a:lstStyle/>
        <a:p>
          <a:endParaRPr lang="ru-RU"/>
        </a:p>
      </dgm:t>
    </dgm:pt>
    <dgm:pt modelId="{64B01C9A-A1A4-4488-B3A6-95C8F00A9485}">
      <dgm:prSet/>
      <dgm:spPr/>
      <dgm:t>
        <a:bodyPr/>
        <a:lstStyle/>
        <a:p>
          <a:r>
            <a:rPr lang="ru-RU"/>
            <a:t>Ватерлоо</a:t>
          </a:r>
        </a:p>
      </dgm:t>
    </dgm:pt>
    <dgm:pt modelId="{AA11C38E-B051-4D9C-B529-A6691EB1ECE8}" type="parTrans" cxnId="{F99F9C59-E028-4D80-A906-933B8705850F}">
      <dgm:prSet/>
      <dgm:spPr/>
      <dgm:t>
        <a:bodyPr/>
        <a:lstStyle/>
        <a:p>
          <a:endParaRPr lang="ru-RU"/>
        </a:p>
      </dgm:t>
    </dgm:pt>
    <dgm:pt modelId="{21719884-18C0-42DF-B307-B99400D21964}" type="sibTrans" cxnId="{F99F9C59-E028-4D80-A906-933B8705850F}">
      <dgm:prSet/>
      <dgm:spPr/>
      <dgm:t>
        <a:bodyPr/>
        <a:lstStyle/>
        <a:p>
          <a:endParaRPr lang="ru-RU"/>
        </a:p>
      </dgm:t>
    </dgm:pt>
    <dgm:pt modelId="{F95A6424-A151-4642-86CD-8865CDCF1766}" type="pres">
      <dgm:prSet presAssocID="{9AD16EEF-DE9D-4776-AE87-CA043A315862}" presName="linear" presStyleCnt="0">
        <dgm:presLayoutVars>
          <dgm:dir/>
          <dgm:animLvl val="lvl"/>
          <dgm:resizeHandles val="exact"/>
        </dgm:presLayoutVars>
      </dgm:prSet>
      <dgm:spPr/>
    </dgm:pt>
    <dgm:pt modelId="{18FF306B-9E68-4153-89F0-3EBA216B4134}" type="pres">
      <dgm:prSet presAssocID="{DAFDF989-EE2E-435E-9695-2002BFC425DC}" presName="parentLin" presStyleCnt="0"/>
      <dgm:spPr/>
    </dgm:pt>
    <dgm:pt modelId="{B57EAA5F-9A80-4030-B99D-5D46879378FB}" type="pres">
      <dgm:prSet presAssocID="{DAFDF989-EE2E-435E-9695-2002BFC425DC}" presName="parentLeftMargin" presStyleLbl="node1" presStyleIdx="0" presStyleCnt="3"/>
      <dgm:spPr/>
    </dgm:pt>
    <dgm:pt modelId="{D8E8B4EB-A4A9-40F5-BDC4-BA7497DDE122}" type="pres">
      <dgm:prSet presAssocID="{DAFDF989-EE2E-435E-9695-2002BFC425D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FEFB9C7-8F38-446F-8B31-0BD430D19066}" type="pres">
      <dgm:prSet presAssocID="{DAFDF989-EE2E-435E-9695-2002BFC425DC}" presName="negativeSpace" presStyleCnt="0"/>
      <dgm:spPr/>
    </dgm:pt>
    <dgm:pt modelId="{6CD57F60-FB07-4B23-A348-486ADCECEB4A}" type="pres">
      <dgm:prSet presAssocID="{DAFDF989-EE2E-435E-9695-2002BFC425DC}" presName="childText" presStyleLbl="conFgAcc1" presStyleIdx="0" presStyleCnt="3">
        <dgm:presLayoutVars>
          <dgm:bulletEnabled val="1"/>
        </dgm:presLayoutVars>
      </dgm:prSet>
      <dgm:spPr/>
    </dgm:pt>
    <dgm:pt modelId="{20B8DE3A-59C5-46D3-BAE0-63EF68A8050D}" type="pres">
      <dgm:prSet presAssocID="{897D3E4A-92C1-4312-9AEE-BB2A361D5FD5}" presName="spaceBetweenRectangles" presStyleCnt="0"/>
      <dgm:spPr/>
    </dgm:pt>
    <dgm:pt modelId="{A6BFF33E-A02C-4384-B6BA-83ACCAD2972B}" type="pres">
      <dgm:prSet presAssocID="{64B01C9A-A1A4-4488-B3A6-95C8F00A9485}" presName="parentLin" presStyleCnt="0"/>
      <dgm:spPr/>
    </dgm:pt>
    <dgm:pt modelId="{D807C449-35A9-4C1A-A781-D82150FF78DB}" type="pres">
      <dgm:prSet presAssocID="{64B01C9A-A1A4-4488-B3A6-95C8F00A9485}" presName="parentLeftMargin" presStyleLbl="node1" presStyleIdx="0" presStyleCnt="3"/>
      <dgm:spPr/>
    </dgm:pt>
    <dgm:pt modelId="{C752DF40-00BA-4A0E-AA8C-CBF88CF26514}" type="pres">
      <dgm:prSet presAssocID="{64B01C9A-A1A4-4488-B3A6-95C8F00A94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62BE186-0B68-4E6E-BC23-B442BCD4A1B7}" type="pres">
      <dgm:prSet presAssocID="{64B01C9A-A1A4-4488-B3A6-95C8F00A9485}" presName="negativeSpace" presStyleCnt="0"/>
      <dgm:spPr/>
    </dgm:pt>
    <dgm:pt modelId="{7323FCCC-EAE0-438B-B631-6B02D4C2B527}" type="pres">
      <dgm:prSet presAssocID="{64B01C9A-A1A4-4488-B3A6-95C8F00A9485}" presName="childText" presStyleLbl="conFgAcc1" presStyleIdx="1" presStyleCnt="3">
        <dgm:presLayoutVars>
          <dgm:bulletEnabled val="1"/>
        </dgm:presLayoutVars>
      </dgm:prSet>
      <dgm:spPr/>
    </dgm:pt>
    <dgm:pt modelId="{E52E6B5E-6955-45B2-A60C-6DBA7A978E3C}" type="pres">
      <dgm:prSet presAssocID="{21719884-18C0-42DF-B307-B99400D21964}" presName="spaceBetweenRectangles" presStyleCnt="0"/>
      <dgm:spPr/>
    </dgm:pt>
    <dgm:pt modelId="{7B2A8C57-9953-4C51-B989-5448526D058F}" type="pres">
      <dgm:prSet presAssocID="{07F2FB9C-320C-4EDD-B7D2-D53D3F716847}" presName="parentLin" presStyleCnt="0"/>
      <dgm:spPr/>
    </dgm:pt>
    <dgm:pt modelId="{A240F961-C236-42EA-8138-FD1FA85EBF38}" type="pres">
      <dgm:prSet presAssocID="{07F2FB9C-320C-4EDD-B7D2-D53D3F716847}" presName="parentLeftMargin" presStyleLbl="node1" presStyleIdx="1" presStyleCnt="3"/>
      <dgm:spPr/>
    </dgm:pt>
    <dgm:pt modelId="{C4C6C704-C195-4465-80E1-E5BD793D2926}" type="pres">
      <dgm:prSet presAssocID="{07F2FB9C-320C-4EDD-B7D2-D53D3F71684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95CA3D28-5956-47DE-BD29-5CA18A3FF2A7}" type="pres">
      <dgm:prSet presAssocID="{07F2FB9C-320C-4EDD-B7D2-D53D3F716847}" presName="negativeSpace" presStyleCnt="0"/>
      <dgm:spPr/>
    </dgm:pt>
    <dgm:pt modelId="{AD8BBAB3-873F-487E-8E16-7F185D47C192}" type="pres">
      <dgm:prSet presAssocID="{07F2FB9C-320C-4EDD-B7D2-D53D3F71684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4FF2F00-0663-4A27-ADE0-74378F8E3B65}" type="presOf" srcId="{DAFDF989-EE2E-435E-9695-2002BFC425DC}" destId="{D8E8B4EB-A4A9-40F5-BDC4-BA7497DDE122}" srcOrd="1" destOrd="0" presId="urn:microsoft.com/office/officeart/2005/8/layout/list1"/>
    <dgm:cxn modelId="{E338FC1B-D9A1-463E-ACFF-927C7AF9C3A6}" srcId="{9AD16EEF-DE9D-4776-AE87-CA043A315862}" destId="{DAFDF989-EE2E-435E-9695-2002BFC425DC}" srcOrd="0" destOrd="0" parTransId="{5D11C8BE-6B4C-4395-A575-2FBCD2D2C349}" sibTransId="{897D3E4A-92C1-4312-9AEE-BB2A361D5FD5}"/>
    <dgm:cxn modelId="{3BFE4931-4A3D-4B1D-9EDC-753860040069}" type="presOf" srcId="{64B01C9A-A1A4-4488-B3A6-95C8F00A9485}" destId="{C752DF40-00BA-4A0E-AA8C-CBF88CF26514}" srcOrd="1" destOrd="0" presId="urn:microsoft.com/office/officeart/2005/8/layout/list1"/>
    <dgm:cxn modelId="{66729650-2EA0-4B12-8F0A-66E50E0ABB17}" type="presOf" srcId="{07F2FB9C-320C-4EDD-B7D2-D53D3F716847}" destId="{A240F961-C236-42EA-8138-FD1FA85EBF38}" srcOrd="0" destOrd="0" presId="urn:microsoft.com/office/officeart/2005/8/layout/list1"/>
    <dgm:cxn modelId="{F99F9C59-E028-4D80-A906-933B8705850F}" srcId="{9AD16EEF-DE9D-4776-AE87-CA043A315862}" destId="{64B01C9A-A1A4-4488-B3A6-95C8F00A9485}" srcOrd="1" destOrd="0" parTransId="{AA11C38E-B051-4D9C-B529-A6691EB1ECE8}" sibTransId="{21719884-18C0-42DF-B307-B99400D21964}"/>
    <dgm:cxn modelId="{E52D5C7E-C452-412F-823C-D9B6AD215F99}" type="presOf" srcId="{9AD16EEF-DE9D-4776-AE87-CA043A315862}" destId="{F95A6424-A151-4642-86CD-8865CDCF1766}" srcOrd="0" destOrd="0" presId="urn:microsoft.com/office/officeart/2005/8/layout/list1"/>
    <dgm:cxn modelId="{739CE6DC-5A4A-46FD-9366-42F33A4AD038}" type="presOf" srcId="{DAFDF989-EE2E-435E-9695-2002BFC425DC}" destId="{B57EAA5F-9A80-4030-B99D-5D46879378FB}" srcOrd="0" destOrd="0" presId="urn:microsoft.com/office/officeart/2005/8/layout/list1"/>
    <dgm:cxn modelId="{1643A7DF-8816-4846-AC82-829665A57830}" type="presOf" srcId="{64B01C9A-A1A4-4488-B3A6-95C8F00A9485}" destId="{D807C449-35A9-4C1A-A781-D82150FF78DB}" srcOrd="0" destOrd="0" presId="urn:microsoft.com/office/officeart/2005/8/layout/list1"/>
    <dgm:cxn modelId="{8FA51CEE-6626-4145-8030-C108D57FDA7D}" type="presOf" srcId="{07F2FB9C-320C-4EDD-B7D2-D53D3F716847}" destId="{C4C6C704-C195-4465-80E1-E5BD793D2926}" srcOrd="1" destOrd="0" presId="urn:microsoft.com/office/officeart/2005/8/layout/list1"/>
    <dgm:cxn modelId="{DCDE37F3-501C-4134-97E0-2AD203152862}" srcId="{9AD16EEF-DE9D-4776-AE87-CA043A315862}" destId="{07F2FB9C-320C-4EDD-B7D2-D53D3F716847}" srcOrd="2" destOrd="0" parTransId="{C63B35FE-1C1C-461E-879E-B6AA4A3FCDA9}" sibTransId="{ACC8DD84-2BF8-4304-8CA4-EDC2F7091400}"/>
    <dgm:cxn modelId="{8F041483-9C90-4976-A4C9-550B1267D3C4}" type="presParOf" srcId="{F95A6424-A151-4642-86CD-8865CDCF1766}" destId="{18FF306B-9E68-4153-89F0-3EBA216B4134}" srcOrd="0" destOrd="0" presId="urn:microsoft.com/office/officeart/2005/8/layout/list1"/>
    <dgm:cxn modelId="{E50619AF-DB54-42CD-B6F4-FFE62B581B3D}" type="presParOf" srcId="{18FF306B-9E68-4153-89F0-3EBA216B4134}" destId="{B57EAA5F-9A80-4030-B99D-5D46879378FB}" srcOrd="0" destOrd="0" presId="urn:microsoft.com/office/officeart/2005/8/layout/list1"/>
    <dgm:cxn modelId="{007D482C-046F-4A9C-90D7-FF65F449E537}" type="presParOf" srcId="{18FF306B-9E68-4153-89F0-3EBA216B4134}" destId="{D8E8B4EB-A4A9-40F5-BDC4-BA7497DDE122}" srcOrd="1" destOrd="0" presId="urn:microsoft.com/office/officeart/2005/8/layout/list1"/>
    <dgm:cxn modelId="{1F565AD6-25ED-4FA9-AE5F-88FBA7760268}" type="presParOf" srcId="{F95A6424-A151-4642-86CD-8865CDCF1766}" destId="{7FEFB9C7-8F38-446F-8B31-0BD430D19066}" srcOrd="1" destOrd="0" presId="urn:microsoft.com/office/officeart/2005/8/layout/list1"/>
    <dgm:cxn modelId="{EADFD47B-E5FB-45E5-A113-C50B3555CADF}" type="presParOf" srcId="{F95A6424-A151-4642-86CD-8865CDCF1766}" destId="{6CD57F60-FB07-4B23-A348-486ADCECEB4A}" srcOrd="2" destOrd="0" presId="urn:microsoft.com/office/officeart/2005/8/layout/list1"/>
    <dgm:cxn modelId="{BEBF0D09-FECE-4018-B2FD-7CBC9C30B793}" type="presParOf" srcId="{F95A6424-A151-4642-86CD-8865CDCF1766}" destId="{20B8DE3A-59C5-46D3-BAE0-63EF68A8050D}" srcOrd="3" destOrd="0" presId="urn:microsoft.com/office/officeart/2005/8/layout/list1"/>
    <dgm:cxn modelId="{B68A2D3D-CE4C-482D-BACB-C88ABB87C160}" type="presParOf" srcId="{F95A6424-A151-4642-86CD-8865CDCF1766}" destId="{A6BFF33E-A02C-4384-B6BA-83ACCAD2972B}" srcOrd="4" destOrd="0" presId="urn:microsoft.com/office/officeart/2005/8/layout/list1"/>
    <dgm:cxn modelId="{6DD5553B-DBBB-4EC7-A657-99894B2B8F1F}" type="presParOf" srcId="{A6BFF33E-A02C-4384-B6BA-83ACCAD2972B}" destId="{D807C449-35A9-4C1A-A781-D82150FF78DB}" srcOrd="0" destOrd="0" presId="urn:microsoft.com/office/officeart/2005/8/layout/list1"/>
    <dgm:cxn modelId="{A0E6FAB4-82F1-4D4E-A574-C1AA8F48B318}" type="presParOf" srcId="{A6BFF33E-A02C-4384-B6BA-83ACCAD2972B}" destId="{C752DF40-00BA-4A0E-AA8C-CBF88CF26514}" srcOrd="1" destOrd="0" presId="urn:microsoft.com/office/officeart/2005/8/layout/list1"/>
    <dgm:cxn modelId="{0EC789E0-8F30-43CB-A2D2-15398499D2E2}" type="presParOf" srcId="{F95A6424-A151-4642-86CD-8865CDCF1766}" destId="{E62BE186-0B68-4E6E-BC23-B442BCD4A1B7}" srcOrd="5" destOrd="0" presId="urn:microsoft.com/office/officeart/2005/8/layout/list1"/>
    <dgm:cxn modelId="{905DE793-2D59-43BC-A954-94211CE85123}" type="presParOf" srcId="{F95A6424-A151-4642-86CD-8865CDCF1766}" destId="{7323FCCC-EAE0-438B-B631-6B02D4C2B527}" srcOrd="6" destOrd="0" presId="urn:microsoft.com/office/officeart/2005/8/layout/list1"/>
    <dgm:cxn modelId="{9A134599-9E9D-4591-8D8F-C40B1D1011E3}" type="presParOf" srcId="{F95A6424-A151-4642-86CD-8865CDCF1766}" destId="{E52E6B5E-6955-45B2-A60C-6DBA7A978E3C}" srcOrd="7" destOrd="0" presId="urn:microsoft.com/office/officeart/2005/8/layout/list1"/>
    <dgm:cxn modelId="{CB04009F-86D4-4C68-BD3C-30C886679A43}" type="presParOf" srcId="{F95A6424-A151-4642-86CD-8865CDCF1766}" destId="{7B2A8C57-9953-4C51-B989-5448526D058F}" srcOrd="8" destOrd="0" presId="urn:microsoft.com/office/officeart/2005/8/layout/list1"/>
    <dgm:cxn modelId="{623D3569-7555-4F61-83FF-FC9BD7253769}" type="presParOf" srcId="{7B2A8C57-9953-4C51-B989-5448526D058F}" destId="{A240F961-C236-42EA-8138-FD1FA85EBF38}" srcOrd="0" destOrd="0" presId="urn:microsoft.com/office/officeart/2005/8/layout/list1"/>
    <dgm:cxn modelId="{EB4AFE48-0A38-481D-8198-CE6B15B1B1E6}" type="presParOf" srcId="{7B2A8C57-9953-4C51-B989-5448526D058F}" destId="{C4C6C704-C195-4465-80E1-E5BD793D2926}" srcOrd="1" destOrd="0" presId="urn:microsoft.com/office/officeart/2005/8/layout/list1"/>
    <dgm:cxn modelId="{CEC61439-3B7F-4FCA-BC4E-7DEAE3E919F8}" type="presParOf" srcId="{F95A6424-A151-4642-86CD-8865CDCF1766}" destId="{95CA3D28-5956-47DE-BD29-5CA18A3FF2A7}" srcOrd="9" destOrd="0" presId="urn:microsoft.com/office/officeart/2005/8/layout/list1"/>
    <dgm:cxn modelId="{D75F4FDF-A608-44B3-B23F-ED817374EE9B}" type="presParOf" srcId="{F95A6424-A151-4642-86CD-8865CDCF1766}" destId="{AD8BBAB3-873F-487E-8E16-7F185D47C19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AD16EEF-DE9D-4776-AE87-CA043A315862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20A919-E6F3-4467-B1C6-7ECC89A92F2B}">
      <dgm:prSet/>
      <dgm:spPr/>
      <dgm:t>
        <a:bodyPr/>
        <a:lstStyle/>
        <a:p>
          <a:r>
            <a:rPr lang="ru-RU"/>
            <a:t>Наполеон Бонапарт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060FA0A5-4CF2-438B-BE5E-5798F7326061}" type="parTrans" cxnId="{36A79041-7A19-4D75-8F34-E5F0451BBA31}">
      <dgm:prSet/>
      <dgm:spPr/>
      <dgm:t>
        <a:bodyPr/>
        <a:lstStyle/>
        <a:p>
          <a:endParaRPr lang="ru-RU"/>
        </a:p>
      </dgm:t>
    </dgm:pt>
    <dgm:pt modelId="{B8214E53-8CA6-4413-9EB8-546EB8F1108F}" type="sibTrans" cxnId="{36A79041-7A19-4D75-8F34-E5F0451BBA31}">
      <dgm:prSet/>
      <dgm:spPr/>
      <dgm:t>
        <a:bodyPr/>
        <a:lstStyle/>
        <a:p>
          <a:endParaRPr lang="ru-RU"/>
        </a:p>
      </dgm:t>
    </dgm:pt>
    <dgm:pt modelId="{F66B595E-8CCC-47B9-B589-DBE1F33B3D58}">
      <dgm:prSet/>
      <dgm:spPr/>
      <dgm:t>
        <a:bodyPr/>
        <a:lstStyle/>
        <a:p>
          <a:r>
            <a:rPr lang="ru-RU"/>
            <a:t>Гай Юлий Цезарь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B3BDC150-48ED-4317-855E-D7CFE7A98567}" type="parTrans" cxnId="{1A02D054-FC4A-4D15-8FC8-CEA8F5FC5F89}">
      <dgm:prSet/>
      <dgm:spPr/>
      <dgm:t>
        <a:bodyPr/>
        <a:lstStyle/>
        <a:p>
          <a:endParaRPr lang="ru-RU"/>
        </a:p>
      </dgm:t>
    </dgm:pt>
    <dgm:pt modelId="{E4D45B43-5940-4FD9-BD9A-A316A419DA38}" type="sibTrans" cxnId="{1A02D054-FC4A-4D15-8FC8-CEA8F5FC5F89}">
      <dgm:prSet/>
      <dgm:spPr/>
      <dgm:t>
        <a:bodyPr/>
        <a:lstStyle/>
        <a:p>
          <a:endParaRPr lang="ru-RU"/>
        </a:p>
      </dgm:t>
    </dgm:pt>
    <dgm:pt modelId="{500DA10F-54B6-4B6D-9857-CAC0B3582B14}">
      <dgm:prSet/>
      <dgm:spPr/>
      <dgm:t>
        <a:bodyPr/>
        <a:lstStyle/>
        <a:p>
          <a:r>
            <a:rPr lang="ru-RU" dirty="0"/>
            <a:t>Александр Суворов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7FCBF16F-DFBE-4870-B336-489B9D4E6333}" type="parTrans" cxnId="{880823E7-1C91-46A5-B9E6-F250E339D671}">
      <dgm:prSet/>
      <dgm:spPr/>
      <dgm:t>
        <a:bodyPr/>
        <a:lstStyle/>
        <a:p>
          <a:endParaRPr lang="ru-RU"/>
        </a:p>
      </dgm:t>
    </dgm:pt>
    <dgm:pt modelId="{FA675F0C-B829-44C5-A828-33C67B33DD00}" type="sibTrans" cxnId="{880823E7-1C91-46A5-B9E6-F250E339D671}">
      <dgm:prSet/>
      <dgm:spPr/>
      <dgm:t>
        <a:bodyPr/>
        <a:lstStyle/>
        <a:p>
          <a:endParaRPr lang="ru-RU"/>
        </a:p>
      </dgm:t>
    </dgm:pt>
    <dgm:pt modelId="{F95A6424-A151-4642-86CD-8865CDCF1766}" type="pres">
      <dgm:prSet presAssocID="{9AD16EEF-DE9D-4776-AE87-CA043A315862}" presName="linear" presStyleCnt="0">
        <dgm:presLayoutVars>
          <dgm:dir/>
          <dgm:animLvl val="lvl"/>
          <dgm:resizeHandles val="exact"/>
        </dgm:presLayoutVars>
      </dgm:prSet>
      <dgm:spPr/>
    </dgm:pt>
    <dgm:pt modelId="{AC92A09D-B7B9-43C2-8846-6EFC60A5C04C}" type="pres">
      <dgm:prSet presAssocID="{7820A919-E6F3-4467-B1C6-7ECC89A92F2B}" presName="parentLin" presStyleCnt="0"/>
      <dgm:spPr/>
    </dgm:pt>
    <dgm:pt modelId="{C9DCAC60-4E83-4BA2-8AB2-55CD2793091A}" type="pres">
      <dgm:prSet presAssocID="{7820A919-E6F3-4467-B1C6-7ECC89A92F2B}" presName="parentLeftMargin" presStyleLbl="node1" presStyleIdx="0" presStyleCnt="3"/>
      <dgm:spPr/>
    </dgm:pt>
    <dgm:pt modelId="{681D163F-A057-474A-9191-D651CA58940A}" type="pres">
      <dgm:prSet presAssocID="{7820A919-E6F3-4467-B1C6-7ECC89A92F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B468E4F-6475-4736-988D-30C3C5A470D6}" type="pres">
      <dgm:prSet presAssocID="{7820A919-E6F3-4467-B1C6-7ECC89A92F2B}" presName="negativeSpace" presStyleCnt="0"/>
      <dgm:spPr/>
    </dgm:pt>
    <dgm:pt modelId="{385517C0-F058-4FCC-A4B3-60BCD78CDCA8}" type="pres">
      <dgm:prSet presAssocID="{7820A919-E6F3-4467-B1C6-7ECC89A92F2B}" presName="childText" presStyleLbl="conFgAcc1" presStyleIdx="0" presStyleCnt="3">
        <dgm:presLayoutVars>
          <dgm:bulletEnabled val="1"/>
        </dgm:presLayoutVars>
      </dgm:prSet>
      <dgm:spPr/>
    </dgm:pt>
    <dgm:pt modelId="{54693650-BC51-4675-BACE-BE17A99CD033}" type="pres">
      <dgm:prSet presAssocID="{B8214E53-8CA6-4413-9EB8-546EB8F1108F}" presName="spaceBetweenRectangles" presStyleCnt="0"/>
      <dgm:spPr/>
    </dgm:pt>
    <dgm:pt modelId="{C422492E-543D-4D59-AE1D-D55CA3324B08}" type="pres">
      <dgm:prSet presAssocID="{F66B595E-8CCC-47B9-B589-DBE1F33B3D58}" presName="parentLin" presStyleCnt="0"/>
      <dgm:spPr/>
    </dgm:pt>
    <dgm:pt modelId="{1BF34CCC-28B0-4E8A-A5C8-02F99A032EF7}" type="pres">
      <dgm:prSet presAssocID="{F66B595E-8CCC-47B9-B589-DBE1F33B3D58}" presName="parentLeftMargin" presStyleLbl="node1" presStyleIdx="0" presStyleCnt="3"/>
      <dgm:spPr/>
    </dgm:pt>
    <dgm:pt modelId="{67630539-CDE2-47A0-B0F5-8A88B0FB55E9}" type="pres">
      <dgm:prSet presAssocID="{F66B595E-8CCC-47B9-B589-DBE1F33B3D5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5BC6F7-4734-4CD3-8A6A-070A0F3A36AE}" type="pres">
      <dgm:prSet presAssocID="{F66B595E-8CCC-47B9-B589-DBE1F33B3D58}" presName="negativeSpace" presStyleCnt="0"/>
      <dgm:spPr/>
    </dgm:pt>
    <dgm:pt modelId="{1AC6DEE6-EC53-4008-B5CE-F2DC6C6EAC66}" type="pres">
      <dgm:prSet presAssocID="{F66B595E-8CCC-47B9-B589-DBE1F33B3D58}" presName="childText" presStyleLbl="conFgAcc1" presStyleIdx="1" presStyleCnt="3">
        <dgm:presLayoutVars>
          <dgm:bulletEnabled val="1"/>
        </dgm:presLayoutVars>
      </dgm:prSet>
      <dgm:spPr/>
    </dgm:pt>
    <dgm:pt modelId="{D6005678-80FA-40E8-B05B-5C6E1630FCA6}" type="pres">
      <dgm:prSet presAssocID="{E4D45B43-5940-4FD9-BD9A-A316A419DA38}" presName="spaceBetweenRectangles" presStyleCnt="0"/>
      <dgm:spPr/>
    </dgm:pt>
    <dgm:pt modelId="{C3F911F9-B75D-4AD3-8681-06EE635D6EBC}" type="pres">
      <dgm:prSet presAssocID="{500DA10F-54B6-4B6D-9857-CAC0B3582B14}" presName="parentLin" presStyleCnt="0"/>
      <dgm:spPr/>
    </dgm:pt>
    <dgm:pt modelId="{02B2B97D-D43B-4352-97FD-1FBE45B93114}" type="pres">
      <dgm:prSet presAssocID="{500DA10F-54B6-4B6D-9857-CAC0B3582B14}" presName="parentLeftMargin" presStyleLbl="node1" presStyleIdx="1" presStyleCnt="3"/>
      <dgm:spPr/>
    </dgm:pt>
    <dgm:pt modelId="{C817EEB6-F489-4AE6-B836-B8537B947D52}" type="pres">
      <dgm:prSet presAssocID="{500DA10F-54B6-4B6D-9857-CAC0B3582B14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B66854E-171F-4073-84AB-4EA8F7952668}" type="pres">
      <dgm:prSet presAssocID="{500DA10F-54B6-4B6D-9857-CAC0B3582B14}" presName="negativeSpace" presStyleCnt="0"/>
      <dgm:spPr/>
    </dgm:pt>
    <dgm:pt modelId="{BDCCFD33-12B1-467C-8703-8AE64CCFE0D9}" type="pres">
      <dgm:prSet presAssocID="{500DA10F-54B6-4B6D-9857-CAC0B3582B1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64073000-CFA3-4AA4-BE17-7015DEB3F47C}" type="presOf" srcId="{9AD16EEF-DE9D-4776-AE87-CA043A315862}" destId="{F95A6424-A151-4642-86CD-8865CDCF1766}" srcOrd="0" destOrd="0" presId="urn:microsoft.com/office/officeart/2005/8/layout/list1"/>
    <dgm:cxn modelId="{DA363930-A590-4C3B-9991-79A2D7A129D0}" type="presOf" srcId="{7820A919-E6F3-4467-B1C6-7ECC89A92F2B}" destId="{C9DCAC60-4E83-4BA2-8AB2-55CD2793091A}" srcOrd="0" destOrd="0" presId="urn:microsoft.com/office/officeart/2005/8/layout/list1"/>
    <dgm:cxn modelId="{36A79041-7A19-4D75-8F34-E5F0451BBA31}" srcId="{9AD16EEF-DE9D-4776-AE87-CA043A315862}" destId="{7820A919-E6F3-4467-B1C6-7ECC89A92F2B}" srcOrd="0" destOrd="0" parTransId="{060FA0A5-4CF2-438B-BE5E-5798F7326061}" sibTransId="{B8214E53-8CA6-4413-9EB8-546EB8F1108F}"/>
    <dgm:cxn modelId="{7E396B4D-1772-4EBB-BED9-062D97284EF9}" type="presOf" srcId="{7820A919-E6F3-4467-B1C6-7ECC89A92F2B}" destId="{681D163F-A057-474A-9191-D651CA58940A}" srcOrd="1" destOrd="0" presId="urn:microsoft.com/office/officeart/2005/8/layout/list1"/>
    <dgm:cxn modelId="{1A02D054-FC4A-4D15-8FC8-CEA8F5FC5F89}" srcId="{9AD16EEF-DE9D-4776-AE87-CA043A315862}" destId="{F66B595E-8CCC-47B9-B589-DBE1F33B3D58}" srcOrd="1" destOrd="0" parTransId="{B3BDC150-48ED-4317-855E-D7CFE7A98567}" sibTransId="{E4D45B43-5940-4FD9-BD9A-A316A419DA38}"/>
    <dgm:cxn modelId="{87BF0CC3-E7BD-4D41-BA9E-C732178976B1}" type="presOf" srcId="{F66B595E-8CCC-47B9-B589-DBE1F33B3D58}" destId="{1BF34CCC-28B0-4E8A-A5C8-02F99A032EF7}" srcOrd="0" destOrd="0" presId="urn:microsoft.com/office/officeart/2005/8/layout/list1"/>
    <dgm:cxn modelId="{264B2AD9-9488-4E4E-AEC0-BB14F5DA77E9}" type="presOf" srcId="{500DA10F-54B6-4B6D-9857-CAC0B3582B14}" destId="{C817EEB6-F489-4AE6-B836-B8537B947D52}" srcOrd="1" destOrd="0" presId="urn:microsoft.com/office/officeart/2005/8/layout/list1"/>
    <dgm:cxn modelId="{7B137FDD-102C-4372-A48F-81E6DF610277}" type="presOf" srcId="{F66B595E-8CCC-47B9-B589-DBE1F33B3D58}" destId="{67630539-CDE2-47A0-B0F5-8A88B0FB55E9}" srcOrd="1" destOrd="0" presId="urn:microsoft.com/office/officeart/2005/8/layout/list1"/>
    <dgm:cxn modelId="{9E9708E7-4BA2-47D1-A6D0-D7633733CFDB}" type="presOf" srcId="{500DA10F-54B6-4B6D-9857-CAC0B3582B14}" destId="{02B2B97D-D43B-4352-97FD-1FBE45B93114}" srcOrd="0" destOrd="0" presId="urn:microsoft.com/office/officeart/2005/8/layout/list1"/>
    <dgm:cxn modelId="{880823E7-1C91-46A5-B9E6-F250E339D671}" srcId="{9AD16EEF-DE9D-4776-AE87-CA043A315862}" destId="{500DA10F-54B6-4B6D-9857-CAC0B3582B14}" srcOrd="2" destOrd="0" parTransId="{7FCBF16F-DFBE-4870-B336-489B9D4E6333}" sibTransId="{FA675F0C-B829-44C5-A828-33C67B33DD00}"/>
    <dgm:cxn modelId="{F360FF39-C42B-45E5-9F4A-A810D732FC21}" type="presParOf" srcId="{F95A6424-A151-4642-86CD-8865CDCF1766}" destId="{AC92A09D-B7B9-43C2-8846-6EFC60A5C04C}" srcOrd="0" destOrd="0" presId="urn:microsoft.com/office/officeart/2005/8/layout/list1"/>
    <dgm:cxn modelId="{8EDA0816-9B84-4E75-9B8D-E91F67CA7F5B}" type="presParOf" srcId="{AC92A09D-B7B9-43C2-8846-6EFC60A5C04C}" destId="{C9DCAC60-4E83-4BA2-8AB2-55CD2793091A}" srcOrd="0" destOrd="0" presId="urn:microsoft.com/office/officeart/2005/8/layout/list1"/>
    <dgm:cxn modelId="{06D1BC4A-0E90-4305-95B5-FA64BD0A13B9}" type="presParOf" srcId="{AC92A09D-B7B9-43C2-8846-6EFC60A5C04C}" destId="{681D163F-A057-474A-9191-D651CA58940A}" srcOrd="1" destOrd="0" presId="urn:microsoft.com/office/officeart/2005/8/layout/list1"/>
    <dgm:cxn modelId="{5660B48F-67E3-449F-8958-32D3A43818A4}" type="presParOf" srcId="{F95A6424-A151-4642-86CD-8865CDCF1766}" destId="{CB468E4F-6475-4736-988D-30C3C5A470D6}" srcOrd="1" destOrd="0" presId="urn:microsoft.com/office/officeart/2005/8/layout/list1"/>
    <dgm:cxn modelId="{E8097DCE-7408-472F-B8B8-8078D739D203}" type="presParOf" srcId="{F95A6424-A151-4642-86CD-8865CDCF1766}" destId="{385517C0-F058-4FCC-A4B3-60BCD78CDCA8}" srcOrd="2" destOrd="0" presId="urn:microsoft.com/office/officeart/2005/8/layout/list1"/>
    <dgm:cxn modelId="{A55AC69E-126E-48C3-B90B-DEB52B2C217B}" type="presParOf" srcId="{F95A6424-A151-4642-86CD-8865CDCF1766}" destId="{54693650-BC51-4675-BACE-BE17A99CD033}" srcOrd="3" destOrd="0" presId="urn:microsoft.com/office/officeart/2005/8/layout/list1"/>
    <dgm:cxn modelId="{51C9BC2C-5721-42D0-876D-792670A2DC52}" type="presParOf" srcId="{F95A6424-A151-4642-86CD-8865CDCF1766}" destId="{C422492E-543D-4D59-AE1D-D55CA3324B08}" srcOrd="4" destOrd="0" presId="urn:microsoft.com/office/officeart/2005/8/layout/list1"/>
    <dgm:cxn modelId="{E81FB550-B356-4997-BCF6-C867EEB140C2}" type="presParOf" srcId="{C422492E-543D-4D59-AE1D-D55CA3324B08}" destId="{1BF34CCC-28B0-4E8A-A5C8-02F99A032EF7}" srcOrd="0" destOrd="0" presId="urn:microsoft.com/office/officeart/2005/8/layout/list1"/>
    <dgm:cxn modelId="{AA93CE0C-561A-4799-87BC-99B79EA99A60}" type="presParOf" srcId="{C422492E-543D-4D59-AE1D-D55CA3324B08}" destId="{67630539-CDE2-47A0-B0F5-8A88B0FB55E9}" srcOrd="1" destOrd="0" presId="urn:microsoft.com/office/officeart/2005/8/layout/list1"/>
    <dgm:cxn modelId="{819BE7FB-9A87-4E7D-AD79-0A57B5D1D31D}" type="presParOf" srcId="{F95A6424-A151-4642-86CD-8865CDCF1766}" destId="{735BC6F7-4734-4CD3-8A6A-070A0F3A36AE}" srcOrd="5" destOrd="0" presId="urn:microsoft.com/office/officeart/2005/8/layout/list1"/>
    <dgm:cxn modelId="{3B6358BD-961F-4D9A-A544-69EAB41E521E}" type="presParOf" srcId="{F95A6424-A151-4642-86CD-8865CDCF1766}" destId="{1AC6DEE6-EC53-4008-B5CE-F2DC6C6EAC66}" srcOrd="6" destOrd="0" presId="urn:microsoft.com/office/officeart/2005/8/layout/list1"/>
    <dgm:cxn modelId="{5FB9E180-BB6C-4673-B723-41CC6355F301}" type="presParOf" srcId="{F95A6424-A151-4642-86CD-8865CDCF1766}" destId="{D6005678-80FA-40E8-B05B-5C6E1630FCA6}" srcOrd="7" destOrd="0" presId="urn:microsoft.com/office/officeart/2005/8/layout/list1"/>
    <dgm:cxn modelId="{33B4E2B0-DD8D-4FAE-9832-27EB8569D552}" type="presParOf" srcId="{F95A6424-A151-4642-86CD-8865CDCF1766}" destId="{C3F911F9-B75D-4AD3-8681-06EE635D6EBC}" srcOrd="8" destOrd="0" presId="urn:microsoft.com/office/officeart/2005/8/layout/list1"/>
    <dgm:cxn modelId="{232DEA69-7184-4C97-8B63-DC0CB38590FE}" type="presParOf" srcId="{C3F911F9-B75D-4AD3-8681-06EE635D6EBC}" destId="{02B2B97D-D43B-4352-97FD-1FBE45B93114}" srcOrd="0" destOrd="0" presId="urn:microsoft.com/office/officeart/2005/8/layout/list1"/>
    <dgm:cxn modelId="{AB16BCA4-6F63-4975-95BC-9CF1A0138BD3}" type="presParOf" srcId="{C3F911F9-B75D-4AD3-8681-06EE635D6EBC}" destId="{C817EEB6-F489-4AE6-B836-B8537B947D52}" srcOrd="1" destOrd="0" presId="urn:microsoft.com/office/officeart/2005/8/layout/list1"/>
    <dgm:cxn modelId="{8F79D021-0CD3-4DAE-B82C-CD40219A924C}" type="presParOf" srcId="{F95A6424-A151-4642-86CD-8865CDCF1766}" destId="{CB66854E-171F-4073-84AB-4EA8F7952668}" srcOrd="9" destOrd="0" presId="urn:microsoft.com/office/officeart/2005/8/layout/list1"/>
    <dgm:cxn modelId="{02A55E8A-A341-462E-BA69-885D84678868}" type="presParOf" srcId="{F95A6424-A151-4642-86CD-8865CDCF1766}" destId="{BDCCFD33-12B1-467C-8703-8AE64CCFE0D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AD16EEF-DE9D-4776-AE87-CA043A315862}" type="doc">
      <dgm:prSet loTypeId="urn:microsoft.com/office/officeart/2005/8/layout/list1" loCatId="list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C89A6285-19D4-4A4C-AE17-50CD852C1664}">
      <dgm:prSet/>
      <dgm:spPr/>
      <dgm:t>
        <a:bodyPr/>
        <a:lstStyle/>
        <a:p>
          <a:r>
            <a:rPr lang="ru-RU"/>
            <a:t>Ганнибал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ABD7733-F127-4DA6-86E3-DD742185A6E0}" type="parTrans" cxnId="{9497D4CD-FE75-4962-87CE-9C284D77F36C}">
      <dgm:prSet/>
      <dgm:spPr/>
      <dgm:t>
        <a:bodyPr/>
        <a:lstStyle/>
        <a:p>
          <a:endParaRPr lang="ru-RU"/>
        </a:p>
      </dgm:t>
    </dgm:pt>
    <dgm:pt modelId="{24D5EB9A-6AA4-492D-911D-16C6DEF5167B}" type="sibTrans" cxnId="{9497D4CD-FE75-4962-87CE-9C284D77F36C}">
      <dgm:prSet/>
      <dgm:spPr/>
      <dgm:t>
        <a:bodyPr/>
        <a:lstStyle/>
        <a:p>
          <a:endParaRPr lang="ru-RU"/>
        </a:p>
      </dgm:t>
    </dgm:pt>
    <dgm:pt modelId="{63CE952B-9E47-48F3-9002-7E3849582B72}">
      <dgm:prSet/>
      <dgm:spPr/>
      <dgm:t>
        <a:bodyPr/>
        <a:lstStyle/>
        <a:p>
          <a:r>
            <a:rPr lang="ru-RU" dirty="0"/>
            <a:t>Александр Македонский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E28CD700-EE23-43E1-A2AC-D7FAD880DE62}" type="parTrans" cxnId="{206FD984-8C62-456B-A0CC-2DD557822020}">
      <dgm:prSet/>
      <dgm:spPr/>
      <dgm:t>
        <a:bodyPr/>
        <a:lstStyle/>
        <a:p>
          <a:endParaRPr lang="ru-RU"/>
        </a:p>
      </dgm:t>
    </dgm:pt>
    <dgm:pt modelId="{D63662B5-9BC3-4575-9ACD-12BD9BCA2E75}" type="sibTrans" cxnId="{206FD984-8C62-456B-A0CC-2DD557822020}">
      <dgm:prSet/>
      <dgm:spPr/>
      <dgm:t>
        <a:bodyPr/>
        <a:lstStyle/>
        <a:p>
          <a:endParaRPr lang="ru-RU"/>
        </a:p>
      </dgm:t>
    </dgm:pt>
    <dgm:pt modelId="{7608E740-505F-45F7-BA7D-76D48D6A9EE0}">
      <dgm:prSet/>
      <dgm:spPr/>
      <dgm:t>
        <a:bodyPr/>
        <a:lstStyle/>
        <a:p>
          <a:r>
            <a:rPr lang="ru-RU"/>
            <a:t>Юлий Цезарь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FE8B1E7-4787-4AC6-B962-D4B66B94F0F6}" type="parTrans" cxnId="{706638D7-427F-493E-88AD-E1F4DB93F951}">
      <dgm:prSet/>
      <dgm:spPr/>
      <dgm:t>
        <a:bodyPr/>
        <a:lstStyle/>
        <a:p>
          <a:endParaRPr lang="ru-RU"/>
        </a:p>
      </dgm:t>
    </dgm:pt>
    <dgm:pt modelId="{D67EDC8F-E0DB-4352-B0B4-3B4C7DE22C85}" type="sibTrans" cxnId="{706638D7-427F-493E-88AD-E1F4DB93F951}">
      <dgm:prSet/>
      <dgm:spPr/>
      <dgm:t>
        <a:bodyPr/>
        <a:lstStyle/>
        <a:p>
          <a:endParaRPr lang="ru-RU"/>
        </a:p>
      </dgm:t>
    </dgm:pt>
    <dgm:pt modelId="{F95A6424-A151-4642-86CD-8865CDCF1766}" type="pres">
      <dgm:prSet presAssocID="{9AD16EEF-DE9D-4776-AE87-CA043A315862}" presName="linear" presStyleCnt="0">
        <dgm:presLayoutVars>
          <dgm:dir/>
          <dgm:animLvl val="lvl"/>
          <dgm:resizeHandles val="exact"/>
        </dgm:presLayoutVars>
      </dgm:prSet>
      <dgm:spPr/>
    </dgm:pt>
    <dgm:pt modelId="{91F7B2C2-EF33-4EE9-B16B-E156093C5CEB}" type="pres">
      <dgm:prSet presAssocID="{C89A6285-19D4-4A4C-AE17-50CD852C1664}" presName="parentLin" presStyleCnt="0"/>
      <dgm:spPr/>
    </dgm:pt>
    <dgm:pt modelId="{8941261B-DCCD-4512-B19E-C832EC0DC14B}" type="pres">
      <dgm:prSet presAssocID="{C89A6285-19D4-4A4C-AE17-50CD852C1664}" presName="parentLeftMargin" presStyleLbl="node1" presStyleIdx="0" presStyleCnt="3"/>
      <dgm:spPr/>
    </dgm:pt>
    <dgm:pt modelId="{75C01035-0B62-4B9C-A928-E5009B42100E}" type="pres">
      <dgm:prSet presAssocID="{C89A6285-19D4-4A4C-AE17-50CD852C166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5378A9A-C742-4771-ABD4-584EADF7A891}" type="pres">
      <dgm:prSet presAssocID="{C89A6285-19D4-4A4C-AE17-50CD852C1664}" presName="negativeSpace" presStyleCnt="0"/>
      <dgm:spPr/>
    </dgm:pt>
    <dgm:pt modelId="{C223F3D0-D93E-4324-93AF-AF63604C57FB}" type="pres">
      <dgm:prSet presAssocID="{C89A6285-19D4-4A4C-AE17-50CD852C1664}" presName="childText" presStyleLbl="conFgAcc1" presStyleIdx="0" presStyleCnt="3">
        <dgm:presLayoutVars>
          <dgm:bulletEnabled val="1"/>
        </dgm:presLayoutVars>
      </dgm:prSet>
      <dgm:spPr/>
    </dgm:pt>
    <dgm:pt modelId="{829A8FA5-62D2-4A32-B438-8052054E3309}" type="pres">
      <dgm:prSet presAssocID="{24D5EB9A-6AA4-492D-911D-16C6DEF5167B}" presName="spaceBetweenRectangles" presStyleCnt="0"/>
      <dgm:spPr/>
    </dgm:pt>
    <dgm:pt modelId="{1F83BBA7-8B55-42B0-A27F-36AFC7025CAA}" type="pres">
      <dgm:prSet presAssocID="{63CE952B-9E47-48F3-9002-7E3849582B72}" presName="parentLin" presStyleCnt="0"/>
      <dgm:spPr/>
    </dgm:pt>
    <dgm:pt modelId="{9E6E18AF-96BB-4057-A755-A9AA53A9E504}" type="pres">
      <dgm:prSet presAssocID="{63CE952B-9E47-48F3-9002-7E3849582B72}" presName="parentLeftMargin" presStyleLbl="node1" presStyleIdx="0" presStyleCnt="3"/>
      <dgm:spPr/>
    </dgm:pt>
    <dgm:pt modelId="{0189D774-BFE3-4903-A69F-2DB8763E5666}" type="pres">
      <dgm:prSet presAssocID="{63CE952B-9E47-48F3-9002-7E3849582B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876440E-2DC7-485A-868D-F508BD90CDAB}" type="pres">
      <dgm:prSet presAssocID="{63CE952B-9E47-48F3-9002-7E3849582B72}" presName="negativeSpace" presStyleCnt="0"/>
      <dgm:spPr/>
    </dgm:pt>
    <dgm:pt modelId="{E6A44643-6D52-47B0-A8DB-AB73794D4059}" type="pres">
      <dgm:prSet presAssocID="{63CE952B-9E47-48F3-9002-7E3849582B72}" presName="childText" presStyleLbl="conFgAcc1" presStyleIdx="1" presStyleCnt="3">
        <dgm:presLayoutVars>
          <dgm:bulletEnabled val="1"/>
        </dgm:presLayoutVars>
      </dgm:prSet>
      <dgm:spPr/>
    </dgm:pt>
    <dgm:pt modelId="{2BFE46A5-0ABF-43FB-9889-E17BEBD8A827}" type="pres">
      <dgm:prSet presAssocID="{D63662B5-9BC3-4575-9ACD-12BD9BCA2E75}" presName="spaceBetweenRectangles" presStyleCnt="0"/>
      <dgm:spPr/>
    </dgm:pt>
    <dgm:pt modelId="{E7A676DC-F85E-4400-A940-376D7B830EC7}" type="pres">
      <dgm:prSet presAssocID="{7608E740-505F-45F7-BA7D-76D48D6A9EE0}" presName="parentLin" presStyleCnt="0"/>
      <dgm:spPr/>
    </dgm:pt>
    <dgm:pt modelId="{D39E1060-1192-4F45-A23D-E8C7872E972C}" type="pres">
      <dgm:prSet presAssocID="{7608E740-505F-45F7-BA7D-76D48D6A9EE0}" presName="parentLeftMargin" presStyleLbl="node1" presStyleIdx="1" presStyleCnt="3"/>
      <dgm:spPr/>
    </dgm:pt>
    <dgm:pt modelId="{978A775A-9EA2-4887-AC5E-2B3F4E102502}" type="pres">
      <dgm:prSet presAssocID="{7608E740-505F-45F7-BA7D-76D48D6A9EE0}" presName="parentText" presStyleLbl="node1" presStyleIdx="2" presStyleCnt="3" custLinFactNeighborX="-29126" custLinFactNeighborY="4369">
        <dgm:presLayoutVars>
          <dgm:chMax val="0"/>
          <dgm:bulletEnabled val="1"/>
        </dgm:presLayoutVars>
      </dgm:prSet>
      <dgm:spPr/>
    </dgm:pt>
    <dgm:pt modelId="{9AB5ECBD-C11F-4A48-9341-859C6A2A2956}" type="pres">
      <dgm:prSet presAssocID="{7608E740-505F-45F7-BA7D-76D48D6A9EE0}" presName="negativeSpace" presStyleCnt="0"/>
      <dgm:spPr/>
    </dgm:pt>
    <dgm:pt modelId="{8F4FAB63-C51B-435F-A675-F9FF46D1A6FC}" type="pres">
      <dgm:prSet presAssocID="{7608E740-505F-45F7-BA7D-76D48D6A9EE0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FAFA31E-9F39-4ACE-AE5E-A5826E71AB99}" type="presOf" srcId="{63CE952B-9E47-48F3-9002-7E3849582B72}" destId="{9E6E18AF-96BB-4057-A755-A9AA53A9E504}" srcOrd="0" destOrd="0" presId="urn:microsoft.com/office/officeart/2005/8/layout/list1"/>
    <dgm:cxn modelId="{59225320-A1EE-459C-B102-B72F5EF496B2}" type="presOf" srcId="{C89A6285-19D4-4A4C-AE17-50CD852C1664}" destId="{75C01035-0B62-4B9C-A928-E5009B42100E}" srcOrd="1" destOrd="0" presId="urn:microsoft.com/office/officeart/2005/8/layout/list1"/>
    <dgm:cxn modelId="{9A92D35D-3477-4CFA-A94C-37068869EF68}" type="presOf" srcId="{C89A6285-19D4-4A4C-AE17-50CD852C1664}" destId="{8941261B-DCCD-4512-B19E-C832EC0DC14B}" srcOrd="0" destOrd="0" presId="urn:microsoft.com/office/officeart/2005/8/layout/list1"/>
    <dgm:cxn modelId="{E80C7672-631D-429A-BF2F-2DC1ECA1FBB8}" type="presOf" srcId="{63CE952B-9E47-48F3-9002-7E3849582B72}" destId="{0189D774-BFE3-4903-A69F-2DB8763E5666}" srcOrd="1" destOrd="0" presId="urn:microsoft.com/office/officeart/2005/8/layout/list1"/>
    <dgm:cxn modelId="{422E1A53-E0AC-4DCE-9C6E-05FEC84A317A}" type="presOf" srcId="{9AD16EEF-DE9D-4776-AE87-CA043A315862}" destId="{F95A6424-A151-4642-86CD-8865CDCF1766}" srcOrd="0" destOrd="0" presId="urn:microsoft.com/office/officeart/2005/8/layout/list1"/>
    <dgm:cxn modelId="{557E7D79-109D-4406-ACFC-3D45F90EE87C}" type="presOf" srcId="{7608E740-505F-45F7-BA7D-76D48D6A9EE0}" destId="{978A775A-9EA2-4887-AC5E-2B3F4E102502}" srcOrd="1" destOrd="0" presId="urn:microsoft.com/office/officeart/2005/8/layout/list1"/>
    <dgm:cxn modelId="{79759079-2B24-49E2-89D5-D5EC490859A4}" type="presOf" srcId="{7608E740-505F-45F7-BA7D-76D48D6A9EE0}" destId="{D39E1060-1192-4F45-A23D-E8C7872E972C}" srcOrd="0" destOrd="0" presId="urn:microsoft.com/office/officeart/2005/8/layout/list1"/>
    <dgm:cxn modelId="{206FD984-8C62-456B-A0CC-2DD557822020}" srcId="{9AD16EEF-DE9D-4776-AE87-CA043A315862}" destId="{63CE952B-9E47-48F3-9002-7E3849582B72}" srcOrd="1" destOrd="0" parTransId="{E28CD700-EE23-43E1-A2AC-D7FAD880DE62}" sibTransId="{D63662B5-9BC3-4575-9ACD-12BD9BCA2E75}"/>
    <dgm:cxn modelId="{9497D4CD-FE75-4962-87CE-9C284D77F36C}" srcId="{9AD16EEF-DE9D-4776-AE87-CA043A315862}" destId="{C89A6285-19D4-4A4C-AE17-50CD852C1664}" srcOrd="0" destOrd="0" parTransId="{FABD7733-F127-4DA6-86E3-DD742185A6E0}" sibTransId="{24D5EB9A-6AA4-492D-911D-16C6DEF5167B}"/>
    <dgm:cxn modelId="{706638D7-427F-493E-88AD-E1F4DB93F951}" srcId="{9AD16EEF-DE9D-4776-AE87-CA043A315862}" destId="{7608E740-505F-45F7-BA7D-76D48D6A9EE0}" srcOrd="2" destOrd="0" parTransId="{1FE8B1E7-4787-4AC6-B962-D4B66B94F0F6}" sibTransId="{D67EDC8F-E0DB-4352-B0B4-3B4C7DE22C85}"/>
    <dgm:cxn modelId="{6109D19E-E81D-4B28-B404-B4D5C087FC58}" type="presParOf" srcId="{F95A6424-A151-4642-86CD-8865CDCF1766}" destId="{91F7B2C2-EF33-4EE9-B16B-E156093C5CEB}" srcOrd="0" destOrd="0" presId="urn:microsoft.com/office/officeart/2005/8/layout/list1"/>
    <dgm:cxn modelId="{F05D3FBB-BFA6-446F-B0BB-78AF57507EEB}" type="presParOf" srcId="{91F7B2C2-EF33-4EE9-B16B-E156093C5CEB}" destId="{8941261B-DCCD-4512-B19E-C832EC0DC14B}" srcOrd="0" destOrd="0" presId="urn:microsoft.com/office/officeart/2005/8/layout/list1"/>
    <dgm:cxn modelId="{35C08968-0A83-4D0D-BA24-E873E4631F96}" type="presParOf" srcId="{91F7B2C2-EF33-4EE9-B16B-E156093C5CEB}" destId="{75C01035-0B62-4B9C-A928-E5009B42100E}" srcOrd="1" destOrd="0" presId="urn:microsoft.com/office/officeart/2005/8/layout/list1"/>
    <dgm:cxn modelId="{86957B6C-0F62-413C-92F4-0D271CCA00FF}" type="presParOf" srcId="{F95A6424-A151-4642-86CD-8865CDCF1766}" destId="{C5378A9A-C742-4771-ABD4-584EADF7A891}" srcOrd="1" destOrd="0" presId="urn:microsoft.com/office/officeart/2005/8/layout/list1"/>
    <dgm:cxn modelId="{C4337EAE-EBBD-4DBA-BEE7-9C1F4EA12FB7}" type="presParOf" srcId="{F95A6424-A151-4642-86CD-8865CDCF1766}" destId="{C223F3D0-D93E-4324-93AF-AF63604C57FB}" srcOrd="2" destOrd="0" presId="urn:microsoft.com/office/officeart/2005/8/layout/list1"/>
    <dgm:cxn modelId="{19CDC88C-B67C-44A4-8230-C26DDFBC6EF7}" type="presParOf" srcId="{F95A6424-A151-4642-86CD-8865CDCF1766}" destId="{829A8FA5-62D2-4A32-B438-8052054E3309}" srcOrd="3" destOrd="0" presId="urn:microsoft.com/office/officeart/2005/8/layout/list1"/>
    <dgm:cxn modelId="{9F8B912A-6EDE-4DA8-8835-3FBD8BCCD3EE}" type="presParOf" srcId="{F95A6424-A151-4642-86CD-8865CDCF1766}" destId="{1F83BBA7-8B55-42B0-A27F-36AFC7025CAA}" srcOrd="4" destOrd="0" presId="urn:microsoft.com/office/officeart/2005/8/layout/list1"/>
    <dgm:cxn modelId="{19F6C11F-A1B9-4469-A41D-DC0CC28CFCF8}" type="presParOf" srcId="{1F83BBA7-8B55-42B0-A27F-36AFC7025CAA}" destId="{9E6E18AF-96BB-4057-A755-A9AA53A9E504}" srcOrd="0" destOrd="0" presId="urn:microsoft.com/office/officeart/2005/8/layout/list1"/>
    <dgm:cxn modelId="{3BEF9907-2C72-4B93-8416-9BDEFFE41FBD}" type="presParOf" srcId="{1F83BBA7-8B55-42B0-A27F-36AFC7025CAA}" destId="{0189D774-BFE3-4903-A69F-2DB8763E5666}" srcOrd="1" destOrd="0" presId="urn:microsoft.com/office/officeart/2005/8/layout/list1"/>
    <dgm:cxn modelId="{452E66FA-3522-4B9B-89E9-C6673813C48C}" type="presParOf" srcId="{F95A6424-A151-4642-86CD-8865CDCF1766}" destId="{8876440E-2DC7-485A-868D-F508BD90CDAB}" srcOrd="5" destOrd="0" presId="urn:microsoft.com/office/officeart/2005/8/layout/list1"/>
    <dgm:cxn modelId="{09C835E0-E659-448F-A170-68A5A2FDDE1A}" type="presParOf" srcId="{F95A6424-A151-4642-86CD-8865CDCF1766}" destId="{E6A44643-6D52-47B0-A8DB-AB73794D4059}" srcOrd="6" destOrd="0" presId="urn:microsoft.com/office/officeart/2005/8/layout/list1"/>
    <dgm:cxn modelId="{571458E0-A756-4106-916B-6E06C4499B09}" type="presParOf" srcId="{F95A6424-A151-4642-86CD-8865CDCF1766}" destId="{2BFE46A5-0ABF-43FB-9889-E17BEBD8A827}" srcOrd="7" destOrd="0" presId="urn:microsoft.com/office/officeart/2005/8/layout/list1"/>
    <dgm:cxn modelId="{1C752974-9BA9-42A7-8DDC-95537818D71B}" type="presParOf" srcId="{F95A6424-A151-4642-86CD-8865CDCF1766}" destId="{E7A676DC-F85E-4400-A940-376D7B830EC7}" srcOrd="8" destOrd="0" presId="urn:microsoft.com/office/officeart/2005/8/layout/list1"/>
    <dgm:cxn modelId="{1EA36086-A3C4-42F9-91AB-33FA33C48EB2}" type="presParOf" srcId="{E7A676DC-F85E-4400-A940-376D7B830EC7}" destId="{D39E1060-1192-4F45-A23D-E8C7872E972C}" srcOrd="0" destOrd="0" presId="urn:microsoft.com/office/officeart/2005/8/layout/list1"/>
    <dgm:cxn modelId="{99E6E71D-DAB9-452A-9628-05B16459A4A3}" type="presParOf" srcId="{E7A676DC-F85E-4400-A940-376D7B830EC7}" destId="{978A775A-9EA2-4887-AC5E-2B3F4E102502}" srcOrd="1" destOrd="0" presId="urn:microsoft.com/office/officeart/2005/8/layout/list1"/>
    <dgm:cxn modelId="{2F7BA837-B465-42F1-8ED7-337020E30974}" type="presParOf" srcId="{F95A6424-A151-4642-86CD-8865CDCF1766}" destId="{9AB5ECBD-C11F-4A48-9341-859C6A2A2956}" srcOrd="9" destOrd="0" presId="urn:microsoft.com/office/officeart/2005/8/layout/list1"/>
    <dgm:cxn modelId="{FFD180CE-EDF1-4AD9-9995-E34D08A72A96}" type="presParOf" srcId="{F95A6424-A151-4642-86CD-8865CDCF1766}" destId="{8F4FAB63-C51B-435F-A675-F9FF46D1A6F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65642C-06FA-4181-AC6F-A71F4C008B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FA82EC-B657-4753-AD56-37DB117EB066}">
      <dgm:prSet/>
      <dgm:spPr/>
      <dgm:t>
        <a:bodyPr/>
        <a:lstStyle/>
        <a:p>
          <a:r>
            <a:rPr lang="ru-RU" b="0" i="0"/>
            <a:t>майор</a:t>
          </a:r>
          <a:endParaRPr lang="ru-RU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F5D72AE2-B1DF-4A20-96A4-B9E429A9A1CF}" type="parTrans" cxnId="{7767089A-C874-47DE-A641-8F5A5C0117C7}">
      <dgm:prSet/>
      <dgm:spPr/>
      <dgm:t>
        <a:bodyPr/>
        <a:lstStyle/>
        <a:p>
          <a:endParaRPr lang="ru-RU"/>
        </a:p>
      </dgm:t>
    </dgm:pt>
    <dgm:pt modelId="{A0411FDA-52C4-4EFB-8CFF-43058789F2EA}" type="sibTrans" cxnId="{7767089A-C874-47DE-A641-8F5A5C0117C7}">
      <dgm:prSet/>
      <dgm:spPr/>
      <dgm:t>
        <a:bodyPr/>
        <a:lstStyle/>
        <a:p>
          <a:endParaRPr lang="ru-RU"/>
        </a:p>
      </dgm:t>
    </dgm:pt>
    <dgm:pt modelId="{11546FFC-E0A7-448B-B5B7-023571D5172F}">
      <dgm:prSet/>
      <dgm:spPr/>
      <dgm:t>
        <a:bodyPr/>
        <a:lstStyle/>
        <a:p>
          <a:r>
            <a:rPr lang="ru-RU"/>
            <a:t>подполковник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89647F72-58A7-4A2D-9243-B120CBA9E78D}" type="parTrans" cxnId="{FDBF7EE5-6933-4A4B-8FCE-3CA808599369}">
      <dgm:prSet/>
      <dgm:spPr/>
      <dgm:t>
        <a:bodyPr/>
        <a:lstStyle/>
        <a:p>
          <a:endParaRPr lang="ru-RU"/>
        </a:p>
      </dgm:t>
    </dgm:pt>
    <dgm:pt modelId="{A142B0F5-A686-4A8A-8DB2-5C7A4483FF4D}" type="sibTrans" cxnId="{FDBF7EE5-6933-4A4B-8FCE-3CA808599369}">
      <dgm:prSet/>
      <dgm:spPr/>
      <dgm:t>
        <a:bodyPr/>
        <a:lstStyle/>
        <a:p>
          <a:endParaRPr lang="ru-RU"/>
        </a:p>
      </dgm:t>
    </dgm:pt>
    <dgm:pt modelId="{F66E8E7B-B7DE-450D-92BB-585A8C652E7D}">
      <dgm:prSet/>
      <dgm:spPr/>
      <dgm:t>
        <a:bodyPr/>
        <a:lstStyle/>
        <a:p>
          <a:r>
            <a:rPr lang="ru-RU"/>
            <a:t>полковник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4AA4EC82-99EB-4DE8-9983-1EA666C85184}" type="parTrans" cxnId="{CB6358B0-4661-48AD-AD97-74052FD5D876}">
      <dgm:prSet/>
      <dgm:spPr/>
      <dgm:t>
        <a:bodyPr/>
        <a:lstStyle/>
        <a:p>
          <a:endParaRPr lang="ru-RU"/>
        </a:p>
      </dgm:t>
    </dgm:pt>
    <dgm:pt modelId="{08C9FB00-052B-4547-BA93-459F1AE0DA52}" type="sibTrans" cxnId="{CB6358B0-4661-48AD-AD97-74052FD5D876}">
      <dgm:prSet/>
      <dgm:spPr/>
      <dgm:t>
        <a:bodyPr/>
        <a:lstStyle/>
        <a:p>
          <a:endParaRPr lang="ru-RU"/>
        </a:p>
      </dgm:t>
    </dgm:pt>
    <dgm:pt modelId="{01DB6AE7-D93D-4B83-9083-BD927D8E8209}" type="pres">
      <dgm:prSet presAssocID="{AF65642C-06FA-4181-AC6F-A71F4C008BFC}" presName="linear" presStyleCnt="0">
        <dgm:presLayoutVars>
          <dgm:dir/>
          <dgm:animLvl val="lvl"/>
          <dgm:resizeHandles val="exact"/>
        </dgm:presLayoutVars>
      </dgm:prSet>
      <dgm:spPr/>
    </dgm:pt>
    <dgm:pt modelId="{559CE948-5A21-4274-96F2-40E08EE2181E}" type="pres">
      <dgm:prSet presAssocID="{D3FA82EC-B657-4753-AD56-37DB117EB066}" presName="parentLin" presStyleCnt="0"/>
      <dgm:spPr/>
    </dgm:pt>
    <dgm:pt modelId="{3869D49A-A054-4034-9E9E-9FB2E91153C4}" type="pres">
      <dgm:prSet presAssocID="{D3FA82EC-B657-4753-AD56-37DB117EB066}" presName="parentLeftMargin" presStyleLbl="node1" presStyleIdx="0" presStyleCnt="3"/>
      <dgm:spPr/>
    </dgm:pt>
    <dgm:pt modelId="{3862BEF1-43A1-428A-9349-8E8ECF802FDC}" type="pres">
      <dgm:prSet presAssocID="{D3FA82EC-B657-4753-AD56-37DB117EB0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50FBEB-764A-46A8-960C-8E00EF3D255F}" type="pres">
      <dgm:prSet presAssocID="{D3FA82EC-B657-4753-AD56-37DB117EB066}" presName="negativeSpace" presStyleCnt="0"/>
      <dgm:spPr/>
    </dgm:pt>
    <dgm:pt modelId="{C13DE175-E2D0-41E7-8DFF-DF75396F1185}" type="pres">
      <dgm:prSet presAssocID="{D3FA82EC-B657-4753-AD56-37DB117EB066}" presName="childText" presStyleLbl="conFgAcc1" presStyleIdx="0" presStyleCnt="3">
        <dgm:presLayoutVars>
          <dgm:bulletEnabled val="1"/>
        </dgm:presLayoutVars>
      </dgm:prSet>
      <dgm:spPr/>
    </dgm:pt>
    <dgm:pt modelId="{C1D8E890-94CE-4FE9-A198-5F49F061B6B3}" type="pres">
      <dgm:prSet presAssocID="{A0411FDA-52C4-4EFB-8CFF-43058789F2EA}" presName="spaceBetweenRectangles" presStyleCnt="0"/>
      <dgm:spPr/>
    </dgm:pt>
    <dgm:pt modelId="{80DC5F2F-13DA-4E9F-8156-FE9221DAB93F}" type="pres">
      <dgm:prSet presAssocID="{11546FFC-E0A7-448B-B5B7-023571D5172F}" presName="parentLin" presStyleCnt="0"/>
      <dgm:spPr/>
    </dgm:pt>
    <dgm:pt modelId="{2242B032-E15A-4422-9DC7-296F62AC020F}" type="pres">
      <dgm:prSet presAssocID="{11546FFC-E0A7-448B-B5B7-023571D5172F}" presName="parentLeftMargin" presStyleLbl="node1" presStyleIdx="0" presStyleCnt="3"/>
      <dgm:spPr/>
    </dgm:pt>
    <dgm:pt modelId="{0C6D1AFC-2E10-4CE0-AD71-9222D2FCA3FB}" type="pres">
      <dgm:prSet presAssocID="{11546FFC-E0A7-448B-B5B7-023571D5172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C54BB2E-085F-4041-9297-A7342BB04359}" type="pres">
      <dgm:prSet presAssocID="{11546FFC-E0A7-448B-B5B7-023571D5172F}" presName="negativeSpace" presStyleCnt="0"/>
      <dgm:spPr/>
    </dgm:pt>
    <dgm:pt modelId="{464FD5DC-4E69-47B8-B340-C43066687487}" type="pres">
      <dgm:prSet presAssocID="{11546FFC-E0A7-448B-B5B7-023571D5172F}" presName="childText" presStyleLbl="conFgAcc1" presStyleIdx="1" presStyleCnt="3">
        <dgm:presLayoutVars>
          <dgm:bulletEnabled val="1"/>
        </dgm:presLayoutVars>
      </dgm:prSet>
      <dgm:spPr/>
    </dgm:pt>
    <dgm:pt modelId="{7C2FA088-894F-4323-B8EB-9CB85EAA9818}" type="pres">
      <dgm:prSet presAssocID="{A142B0F5-A686-4A8A-8DB2-5C7A4483FF4D}" presName="spaceBetweenRectangles" presStyleCnt="0"/>
      <dgm:spPr/>
    </dgm:pt>
    <dgm:pt modelId="{9EADF77F-073E-4E7B-BA59-5D573CA4886D}" type="pres">
      <dgm:prSet presAssocID="{F66E8E7B-B7DE-450D-92BB-585A8C652E7D}" presName="parentLin" presStyleCnt="0"/>
      <dgm:spPr/>
    </dgm:pt>
    <dgm:pt modelId="{7013D62C-C95D-439B-AFC5-004A7879B431}" type="pres">
      <dgm:prSet presAssocID="{F66E8E7B-B7DE-450D-92BB-585A8C652E7D}" presName="parentLeftMargin" presStyleLbl="node1" presStyleIdx="1" presStyleCnt="3"/>
      <dgm:spPr/>
    </dgm:pt>
    <dgm:pt modelId="{0FDE9457-5437-478C-94B4-A200800D0EBA}" type="pres">
      <dgm:prSet presAssocID="{F66E8E7B-B7DE-450D-92BB-585A8C652E7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3C5A1E7-825C-443A-9966-D83E61E6BE6F}" type="pres">
      <dgm:prSet presAssocID="{F66E8E7B-B7DE-450D-92BB-585A8C652E7D}" presName="negativeSpace" presStyleCnt="0"/>
      <dgm:spPr/>
    </dgm:pt>
    <dgm:pt modelId="{E6514BF9-D6CB-4038-9CCF-50D7AB0A3161}" type="pres">
      <dgm:prSet presAssocID="{F66E8E7B-B7DE-450D-92BB-585A8C652E7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1157B1D-90CC-43ED-A595-BE77FB80D549}" type="presOf" srcId="{D3FA82EC-B657-4753-AD56-37DB117EB066}" destId="{3862BEF1-43A1-428A-9349-8E8ECF802FDC}" srcOrd="1" destOrd="0" presId="urn:microsoft.com/office/officeart/2005/8/layout/list1"/>
    <dgm:cxn modelId="{EE8C8220-CE4B-49FD-84D8-694DF3B5BD56}" type="presOf" srcId="{AF65642C-06FA-4181-AC6F-A71F4C008BFC}" destId="{01DB6AE7-D93D-4B83-9083-BD927D8E8209}" srcOrd="0" destOrd="0" presId="urn:microsoft.com/office/officeart/2005/8/layout/list1"/>
    <dgm:cxn modelId="{2A809024-0CAE-4383-907A-8B10D8AC1A19}" type="presOf" srcId="{F66E8E7B-B7DE-450D-92BB-585A8C652E7D}" destId="{0FDE9457-5437-478C-94B4-A200800D0EBA}" srcOrd="1" destOrd="0" presId="urn:microsoft.com/office/officeart/2005/8/layout/list1"/>
    <dgm:cxn modelId="{4BF8285D-99FA-4D93-B3C5-FFF95AB9C154}" type="presOf" srcId="{D3FA82EC-B657-4753-AD56-37DB117EB066}" destId="{3869D49A-A054-4034-9E9E-9FB2E91153C4}" srcOrd="0" destOrd="0" presId="urn:microsoft.com/office/officeart/2005/8/layout/list1"/>
    <dgm:cxn modelId="{AAAA3B66-C5AF-4EC3-8DC8-4BE154EFB872}" type="presOf" srcId="{11546FFC-E0A7-448B-B5B7-023571D5172F}" destId="{0C6D1AFC-2E10-4CE0-AD71-9222D2FCA3FB}" srcOrd="1" destOrd="0" presId="urn:microsoft.com/office/officeart/2005/8/layout/list1"/>
    <dgm:cxn modelId="{7767089A-C874-47DE-A641-8F5A5C0117C7}" srcId="{AF65642C-06FA-4181-AC6F-A71F4C008BFC}" destId="{D3FA82EC-B657-4753-AD56-37DB117EB066}" srcOrd="0" destOrd="0" parTransId="{F5D72AE2-B1DF-4A20-96A4-B9E429A9A1CF}" sibTransId="{A0411FDA-52C4-4EFB-8CFF-43058789F2EA}"/>
    <dgm:cxn modelId="{7225CBA9-BD34-48D5-A2A5-700B4799FEFB}" type="presOf" srcId="{11546FFC-E0A7-448B-B5B7-023571D5172F}" destId="{2242B032-E15A-4422-9DC7-296F62AC020F}" srcOrd="0" destOrd="0" presId="urn:microsoft.com/office/officeart/2005/8/layout/list1"/>
    <dgm:cxn modelId="{CB6358B0-4661-48AD-AD97-74052FD5D876}" srcId="{AF65642C-06FA-4181-AC6F-A71F4C008BFC}" destId="{F66E8E7B-B7DE-450D-92BB-585A8C652E7D}" srcOrd="2" destOrd="0" parTransId="{4AA4EC82-99EB-4DE8-9983-1EA666C85184}" sibTransId="{08C9FB00-052B-4547-BA93-459F1AE0DA52}"/>
    <dgm:cxn modelId="{FDBF7EE5-6933-4A4B-8FCE-3CA808599369}" srcId="{AF65642C-06FA-4181-AC6F-A71F4C008BFC}" destId="{11546FFC-E0A7-448B-B5B7-023571D5172F}" srcOrd="1" destOrd="0" parTransId="{89647F72-58A7-4A2D-9243-B120CBA9E78D}" sibTransId="{A142B0F5-A686-4A8A-8DB2-5C7A4483FF4D}"/>
    <dgm:cxn modelId="{CB2349EF-85BC-41D4-9575-390BED1DA2EF}" type="presOf" srcId="{F66E8E7B-B7DE-450D-92BB-585A8C652E7D}" destId="{7013D62C-C95D-439B-AFC5-004A7879B431}" srcOrd="0" destOrd="0" presId="urn:microsoft.com/office/officeart/2005/8/layout/list1"/>
    <dgm:cxn modelId="{D018E0FB-DC76-4ED7-922D-9A25047872CF}" type="presParOf" srcId="{01DB6AE7-D93D-4B83-9083-BD927D8E8209}" destId="{559CE948-5A21-4274-96F2-40E08EE2181E}" srcOrd="0" destOrd="0" presId="urn:microsoft.com/office/officeart/2005/8/layout/list1"/>
    <dgm:cxn modelId="{40434C43-8BD1-461C-9531-683BED0FD2C5}" type="presParOf" srcId="{559CE948-5A21-4274-96F2-40E08EE2181E}" destId="{3869D49A-A054-4034-9E9E-9FB2E91153C4}" srcOrd="0" destOrd="0" presId="urn:microsoft.com/office/officeart/2005/8/layout/list1"/>
    <dgm:cxn modelId="{FDF31E86-4F96-49A4-810D-5D63B37B23AB}" type="presParOf" srcId="{559CE948-5A21-4274-96F2-40E08EE2181E}" destId="{3862BEF1-43A1-428A-9349-8E8ECF802FDC}" srcOrd="1" destOrd="0" presId="urn:microsoft.com/office/officeart/2005/8/layout/list1"/>
    <dgm:cxn modelId="{455E76D9-FCC2-41F5-AAD1-AD3DF4F6C2B3}" type="presParOf" srcId="{01DB6AE7-D93D-4B83-9083-BD927D8E8209}" destId="{2D50FBEB-764A-46A8-960C-8E00EF3D255F}" srcOrd="1" destOrd="0" presId="urn:microsoft.com/office/officeart/2005/8/layout/list1"/>
    <dgm:cxn modelId="{84553822-3F51-4AF7-B2A3-D61C51CADF99}" type="presParOf" srcId="{01DB6AE7-D93D-4B83-9083-BD927D8E8209}" destId="{C13DE175-E2D0-41E7-8DFF-DF75396F1185}" srcOrd="2" destOrd="0" presId="urn:microsoft.com/office/officeart/2005/8/layout/list1"/>
    <dgm:cxn modelId="{23D5F13C-D456-4EB4-830B-E783254EEE73}" type="presParOf" srcId="{01DB6AE7-D93D-4B83-9083-BD927D8E8209}" destId="{C1D8E890-94CE-4FE9-A198-5F49F061B6B3}" srcOrd="3" destOrd="0" presId="urn:microsoft.com/office/officeart/2005/8/layout/list1"/>
    <dgm:cxn modelId="{6EBA08BC-935B-4FDA-B1E0-98459D70F160}" type="presParOf" srcId="{01DB6AE7-D93D-4B83-9083-BD927D8E8209}" destId="{80DC5F2F-13DA-4E9F-8156-FE9221DAB93F}" srcOrd="4" destOrd="0" presId="urn:microsoft.com/office/officeart/2005/8/layout/list1"/>
    <dgm:cxn modelId="{0A46E226-9841-416A-82EC-579F4B304A68}" type="presParOf" srcId="{80DC5F2F-13DA-4E9F-8156-FE9221DAB93F}" destId="{2242B032-E15A-4422-9DC7-296F62AC020F}" srcOrd="0" destOrd="0" presId="urn:microsoft.com/office/officeart/2005/8/layout/list1"/>
    <dgm:cxn modelId="{6C419978-D58D-49F0-B605-771303498364}" type="presParOf" srcId="{80DC5F2F-13DA-4E9F-8156-FE9221DAB93F}" destId="{0C6D1AFC-2E10-4CE0-AD71-9222D2FCA3FB}" srcOrd="1" destOrd="0" presId="urn:microsoft.com/office/officeart/2005/8/layout/list1"/>
    <dgm:cxn modelId="{2C92E87A-BBCF-44BB-9603-C4F6D201F753}" type="presParOf" srcId="{01DB6AE7-D93D-4B83-9083-BD927D8E8209}" destId="{CC54BB2E-085F-4041-9297-A7342BB04359}" srcOrd="5" destOrd="0" presId="urn:microsoft.com/office/officeart/2005/8/layout/list1"/>
    <dgm:cxn modelId="{9945C506-746C-48B4-88C4-6CB8B3047B58}" type="presParOf" srcId="{01DB6AE7-D93D-4B83-9083-BD927D8E8209}" destId="{464FD5DC-4E69-47B8-B340-C43066687487}" srcOrd="6" destOrd="0" presId="urn:microsoft.com/office/officeart/2005/8/layout/list1"/>
    <dgm:cxn modelId="{CB2529D5-9633-403D-AF24-CFC00CA2B5DF}" type="presParOf" srcId="{01DB6AE7-D93D-4B83-9083-BD927D8E8209}" destId="{7C2FA088-894F-4323-B8EB-9CB85EAA9818}" srcOrd="7" destOrd="0" presId="urn:microsoft.com/office/officeart/2005/8/layout/list1"/>
    <dgm:cxn modelId="{A12383C0-A8AD-4B89-8A24-BA15991F281C}" type="presParOf" srcId="{01DB6AE7-D93D-4B83-9083-BD927D8E8209}" destId="{9EADF77F-073E-4E7B-BA59-5D573CA4886D}" srcOrd="8" destOrd="0" presId="urn:microsoft.com/office/officeart/2005/8/layout/list1"/>
    <dgm:cxn modelId="{BC2AB9D0-BBEF-4D1A-8667-DD94905A1678}" type="presParOf" srcId="{9EADF77F-073E-4E7B-BA59-5D573CA4886D}" destId="{7013D62C-C95D-439B-AFC5-004A7879B431}" srcOrd="0" destOrd="0" presId="urn:microsoft.com/office/officeart/2005/8/layout/list1"/>
    <dgm:cxn modelId="{7FBBA2E0-E33F-43FF-9785-726F189701D8}" type="presParOf" srcId="{9EADF77F-073E-4E7B-BA59-5D573CA4886D}" destId="{0FDE9457-5437-478C-94B4-A200800D0EBA}" srcOrd="1" destOrd="0" presId="urn:microsoft.com/office/officeart/2005/8/layout/list1"/>
    <dgm:cxn modelId="{7BF90804-7EAF-4847-9711-61C1840A571B}" type="presParOf" srcId="{01DB6AE7-D93D-4B83-9083-BD927D8E8209}" destId="{E3C5A1E7-825C-443A-9966-D83E61E6BE6F}" srcOrd="9" destOrd="0" presId="urn:microsoft.com/office/officeart/2005/8/layout/list1"/>
    <dgm:cxn modelId="{F8EE91FB-70AD-47A1-A2EA-41E7441F5B60}" type="presParOf" srcId="{01DB6AE7-D93D-4B83-9083-BD927D8E8209}" destId="{E6514BF9-D6CB-4038-9CCF-50D7AB0A316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F090D4-3C6C-4C74-A889-832D778F67CA}" type="doc">
      <dgm:prSet loTypeId="urn:microsoft.com/office/officeart/2005/8/layout/list1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4BB0DC23-20B3-4BBA-B116-1AE0E731E52D}">
      <dgm:prSet phldrT="[Текст]"/>
      <dgm:spPr/>
      <dgm:t>
        <a:bodyPr/>
        <a:lstStyle/>
        <a:p>
          <a:r>
            <a:rPr lang="ru-RU" dirty="0"/>
            <a:t>Караульный</a:t>
          </a:r>
        </a:p>
      </dgm:t>
    </dgm:pt>
    <dgm:pt modelId="{DCCE6F7E-1498-40DE-B5BA-B72291BED5E3}" type="parTrans" cxnId="{52C0E99D-3F13-49AF-933C-82E362DA934B}">
      <dgm:prSet/>
      <dgm:spPr/>
      <dgm:t>
        <a:bodyPr/>
        <a:lstStyle/>
        <a:p>
          <a:endParaRPr lang="ru-RU"/>
        </a:p>
      </dgm:t>
    </dgm:pt>
    <dgm:pt modelId="{641B59CD-82AC-47C3-B7F5-C919F50FA2DF}" type="sibTrans" cxnId="{52C0E99D-3F13-49AF-933C-82E362DA934B}">
      <dgm:prSet/>
      <dgm:spPr/>
      <dgm:t>
        <a:bodyPr/>
        <a:lstStyle/>
        <a:p>
          <a:endParaRPr lang="ru-RU"/>
        </a:p>
      </dgm:t>
    </dgm:pt>
    <dgm:pt modelId="{ECEAC545-3ED7-499E-81A7-E089E28EBC4F}">
      <dgm:prSet phldrT="[Текст]"/>
      <dgm:spPr/>
      <dgm:t>
        <a:bodyPr/>
        <a:lstStyle/>
        <a:p>
          <a:r>
            <a:rPr lang="ru-RU" dirty="0"/>
            <a:t>Конвой</a:t>
          </a:r>
        </a:p>
      </dgm:t>
    </dgm:pt>
    <dgm:pt modelId="{5129E41E-0ABE-4CB9-AE2B-36EA2B732EE2}" type="parTrans" cxnId="{0CE32A98-AADD-46DB-B2C9-AB74A6CE9EF2}">
      <dgm:prSet/>
      <dgm:spPr/>
      <dgm:t>
        <a:bodyPr/>
        <a:lstStyle/>
        <a:p>
          <a:endParaRPr lang="ru-RU"/>
        </a:p>
      </dgm:t>
    </dgm:pt>
    <dgm:pt modelId="{FB82A222-2F8E-4F52-AC7F-FA74AB28CDC2}" type="sibTrans" cxnId="{0CE32A98-AADD-46DB-B2C9-AB74A6CE9EF2}">
      <dgm:prSet/>
      <dgm:spPr/>
      <dgm:t>
        <a:bodyPr/>
        <a:lstStyle/>
        <a:p>
          <a:endParaRPr lang="ru-RU"/>
        </a:p>
      </dgm:t>
    </dgm:pt>
    <dgm:pt modelId="{423795E9-C397-4A75-B172-22A47891FD2E}">
      <dgm:prSet phldrT="[Текст]"/>
      <dgm:spPr/>
      <dgm:t>
        <a:bodyPr/>
        <a:lstStyle/>
        <a:p>
          <a:r>
            <a:rPr lang="ru-RU" dirty="0"/>
            <a:t>Курсант</a:t>
          </a:r>
        </a:p>
      </dgm:t>
    </dgm:pt>
    <dgm:pt modelId="{968F3FB8-4230-42FE-9263-326193B35B7B}" type="parTrans" cxnId="{FAA2AFD6-D7DD-4D06-BEF4-D52C6B7D38BF}">
      <dgm:prSet/>
      <dgm:spPr/>
      <dgm:t>
        <a:bodyPr/>
        <a:lstStyle/>
        <a:p>
          <a:endParaRPr lang="ru-RU"/>
        </a:p>
      </dgm:t>
    </dgm:pt>
    <dgm:pt modelId="{EF24E8F2-71A1-4B22-8F0B-F1BAD230FA37}" type="sibTrans" cxnId="{FAA2AFD6-D7DD-4D06-BEF4-D52C6B7D38BF}">
      <dgm:prSet/>
      <dgm:spPr/>
      <dgm:t>
        <a:bodyPr/>
        <a:lstStyle/>
        <a:p>
          <a:endParaRPr lang="ru-RU"/>
        </a:p>
      </dgm:t>
    </dgm:pt>
    <dgm:pt modelId="{F90E2B6C-C721-45BE-88ED-2AE7C208BD5A}" type="pres">
      <dgm:prSet presAssocID="{93F090D4-3C6C-4C74-A889-832D778F67CA}" presName="linear" presStyleCnt="0">
        <dgm:presLayoutVars>
          <dgm:dir/>
          <dgm:animLvl val="lvl"/>
          <dgm:resizeHandles val="exact"/>
        </dgm:presLayoutVars>
      </dgm:prSet>
      <dgm:spPr/>
    </dgm:pt>
    <dgm:pt modelId="{5B514A3A-5E6A-4BDF-B9C9-68CDB665DCE1}" type="pres">
      <dgm:prSet presAssocID="{4BB0DC23-20B3-4BBA-B116-1AE0E731E52D}" presName="parentLin" presStyleCnt="0"/>
      <dgm:spPr/>
    </dgm:pt>
    <dgm:pt modelId="{A3AF6335-9BFB-4CC8-904E-F1B60E167DB1}" type="pres">
      <dgm:prSet presAssocID="{4BB0DC23-20B3-4BBA-B116-1AE0E731E52D}" presName="parentLeftMargin" presStyleLbl="node1" presStyleIdx="0" presStyleCnt="3"/>
      <dgm:spPr/>
    </dgm:pt>
    <dgm:pt modelId="{98FEC12F-12E8-46B8-8DEE-32CF22A0526C}" type="pres">
      <dgm:prSet presAssocID="{4BB0DC23-20B3-4BBA-B116-1AE0E731E52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DB65AD7-CAE4-44EC-8F68-34388B0BB1E3}" type="pres">
      <dgm:prSet presAssocID="{4BB0DC23-20B3-4BBA-B116-1AE0E731E52D}" presName="negativeSpace" presStyleCnt="0"/>
      <dgm:spPr/>
    </dgm:pt>
    <dgm:pt modelId="{CE7E2BE0-D7BF-46A8-BB95-AE0DAA9F5771}" type="pres">
      <dgm:prSet presAssocID="{4BB0DC23-20B3-4BBA-B116-1AE0E731E52D}" presName="childText" presStyleLbl="conFgAcc1" presStyleIdx="0" presStyleCnt="3">
        <dgm:presLayoutVars>
          <dgm:bulletEnabled val="1"/>
        </dgm:presLayoutVars>
      </dgm:prSet>
      <dgm:spPr/>
    </dgm:pt>
    <dgm:pt modelId="{A97CE437-0296-473B-B795-5F0C2543B5C0}" type="pres">
      <dgm:prSet presAssocID="{641B59CD-82AC-47C3-B7F5-C919F50FA2DF}" presName="spaceBetweenRectangles" presStyleCnt="0"/>
      <dgm:spPr/>
    </dgm:pt>
    <dgm:pt modelId="{BF75C177-1EB0-45D0-8659-304AA44385E3}" type="pres">
      <dgm:prSet presAssocID="{ECEAC545-3ED7-499E-81A7-E089E28EBC4F}" presName="parentLin" presStyleCnt="0"/>
      <dgm:spPr/>
    </dgm:pt>
    <dgm:pt modelId="{3B511C61-B9DA-4DB2-A5D5-36D2F103A3A1}" type="pres">
      <dgm:prSet presAssocID="{ECEAC545-3ED7-499E-81A7-E089E28EBC4F}" presName="parentLeftMargin" presStyleLbl="node1" presStyleIdx="0" presStyleCnt="3"/>
      <dgm:spPr/>
    </dgm:pt>
    <dgm:pt modelId="{49D1B2E6-E9C4-407F-8348-71D1B35B181C}" type="pres">
      <dgm:prSet presAssocID="{ECEAC545-3ED7-499E-81A7-E089E28EBC4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07AE3E8-8129-4EB1-A577-2C49262AA5B7}" type="pres">
      <dgm:prSet presAssocID="{ECEAC545-3ED7-499E-81A7-E089E28EBC4F}" presName="negativeSpace" presStyleCnt="0"/>
      <dgm:spPr/>
    </dgm:pt>
    <dgm:pt modelId="{FAC1597B-CAEB-4C5A-BDEE-963260055DBA}" type="pres">
      <dgm:prSet presAssocID="{ECEAC545-3ED7-499E-81A7-E089E28EBC4F}" presName="childText" presStyleLbl="conFgAcc1" presStyleIdx="1" presStyleCnt="3">
        <dgm:presLayoutVars>
          <dgm:bulletEnabled val="1"/>
        </dgm:presLayoutVars>
      </dgm:prSet>
      <dgm:spPr/>
    </dgm:pt>
    <dgm:pt modelId="{5B532A9E-9E2C-4BFA-B0CD-56C06151CDDF}" type="pres">
      <dgm:prSet presAssocID="{FB82A222-2F8E-4F52-AC7F-FA74AB28CDC2}" presName="spaceBetweenRectangles" presStyleCnt="0"/>
      <dgm:spPr/>
    </dgm:pt>
    <dgm:pt modelId="{6578D9B5-0C5A-4E2C-82EC-F3F45D0071EA}" type="pres">
      <dgm:prSet presAssocID="{423795E9-C397-4A75-B172-22A47891FD2E}" presName="parentLin" presStyleCnt="0"/>
      <dgm:spPr/>
    </dgm:pt>
    <dgm:pt modelId="{8576A9A1-8007-4FD7-B525-4F0417BEE690}" type="pres">
      <dgm:prSet presAssocID="{423795E9-C397-4A75-B172-22A47891FD2E}" presName="parentLeftMargin" presStyleLbl="node1" presStyleIdx="1" presStyleCnt="3"/>
      <dgm:spPr/>
    </dgm:pt>
    <dgm:pt modelId="{CA0D47E3-C37C-44BD-A08D-0AC5955BE540}" type="pres">
      <dgm:prSet presAssocID="{423795E9-C397-4A75-B172-22A47891FD2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CE90883-3A5E-4988-8B3B-62B88C87835A}" type="pres">
      <dgm:prSet presAssocID="{423795E9-C397-4A75-B172-22A47891FD2E}" presName="negativeSpace" presStyleCnt="0"/>
      <dgm:spPr/>
    </dgm:pt>
    <dgm:pt modelId="{64BAD422-312F-476C-AEAB-1DCC3F108194}" type="pres">
      <dgm:prSet presAssocID="{423795E9-C397-4A75-B172-22A47891FD2E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8B7BF32-CEC1-49CB-BF29-11D59231E1ED}" type="presOf" srcId="{4BB0DC23-20B3-4BBA-B116-1AE0E731E52D}" destId="{A3AF6335-9BFB-4CC8-904E-F1B60E167DB1}" srcOrd="0" destOrd="0" presId="urn:microsoft.com/office/officeart/2005/8/layout/list1"/>
    <dgm:cxn modelId="{49E66540-0393-413A-A329-715E8E7FC43E}" type="presOf" srcId="{ECEAC545-3ED7-499E-81A7-E089E28EBC4F}" destId="{3B511C61-B9DA-4DB2-A5D5-36D2F103A3A1}" srcOrd="0" destOrd="0" presId="urn:microsoft.com/office/officeart/2005/8/layout/list1"/>
    <dgm:cxn modelId="{75D15651-D0AD-4919-8872-B3709117AE34}" type="presOf" srcId="{4BB0DC23-20B3-4BBA-B116-1AE0E731E52D}" destId="{98FEC12F-12E8-46B8-8DEE-32CF22A0526C}" srcOrd="1" destOrd="0" presId="urn:microsoft.com/office/officeart/2005/8/layout/list1"/>
    <dgm:cxn modelId="{97C1F95A-60CE-4EF3-B72E-9053143B858F}" type="presOf" srcId="{93F090D4-3C6C-4C74-A889-832D778F67CA}" destId="{F90E2B6C-C721-45BE-88ED-2AE7C208BD5A}" srcOrd="0" destOrd="0" presId="urn:microsoft.com/office/officeart/2005/8/layout/list1"/>
    <dgm:cxn modelId="{C2C59E7F-2109-47C8-A01E-7D3E055C5A52}" type="presOf" srcId="{423795E9-C397-4A75-B172-22A47891FD2E}" destId="{8576A9A1-8007-4FD7-B525-4F0417BEE690}" srcOrd="0" destOrd="0" presId="urn:microsoft.com/office/officeart/2005/8/layout/list1"/>
    <dgm:cxn modelId="{0CE32A98-AADD-46DB-B2C9-AB74A6CE9EF2}" srcId="{93F090D4-3C6C-4C74-A889-832D778F67CA}" destId="{ECEAC545-3ED7-499E-81A7-E089E28EBC4F}" srcOrd="1" destOrd="0" parTransId="{5129E41E-0ABE-4CB9-AE2B-36EA2B732EE2}" sibTransId="{FB82A222-2F8E-4F52-AC7F-FA74AB28CDC2}"/>
    <dgm:cxn modelId="{52C0E99D-3F13-49AF-933C-82E362DA934B}" srcId="{93F090D4-3C6C-4C74-A889-832D778F67CA}" destId="{4BB0DC23-20B3-4BBA-B116-1AE0E731E52D}" srcOrd="0" destOrd="0" parTransId="{DCCE6F7E-1498-40DE-B5BA-B72291BED5E3}" sibTransId="{641B59CD-82AC-47C3-B7F5-C919F50FA2DF}"/>
    <dgm:cxn modelId="{B6C99BAF-E6EE-45D6-B332-C1380E68F288}" type="presOf" srcId="{423795E9-C397-4A75-B172-22A47891FD2E}" destId="{CA0D47E3-C37C-44BD-A08D-0AC5955BE540}" srcOrd="1" destOrd="0" presId="urn:microsoft.com/office/officeart/2005/8/layout/list1"/>
    <dgm:cxn modelId="{FAA2AFD6-D7DD-4D06-BEF4-D52C6B7D38BF}" srcId="{93F090D4-3C6C-4C74-A889-832D778F67CA}" destId="{423795E9-C397-4A75-B172-22A47891FD2E}" srcOrd="2" destOrd="0" parTransId="{968F3FB8-4230-42FE-9263-326193B35B7B}" sibTransId="{EF24E8F2-71A1-4B22-8F0B-F1BAD230FA37}"/>
    <dgm:cxn modelId="{5A1B33EC-66B0-4F90-88BB-4DAE7A50FCC5}" type="presOf" srcId="{ECEAC545-3ED7-499E-81A7-E089E28EBC4F}" destId="{49D1B2E6-E9C4-407F-8348-71D1B35B181C}" srcOrd="1" destOrd="0" presId="urn:microsoft.com/office/officeart/2005/8/layout/list1"/>
    <dgm:cxn modelId="{F85D7A8A-7D0D-492C-A563-F19036DD3D04}" type="presParOf" srcId="{F90E2B6C-C721-45BE-88ED-2AE7C208BD5A}" destId="{5B514A3A-5E6A-4BDF-B9C9-68CDB665DCE1}" srcOrd="0" destOrd="0" presId="urn:microsoft.com/office/officeart/2005/8/layout/list1"/>
    <dgm:cxn modelId="{552CFF2B-AA4D-4FA4-AB62-4846129E68C0}" type="presParOf" srcId="{5B514A3A-5E6A-4BDF-B9C9-68CDB665DCE1}" destId="{A3AF6335-9BFB-4CC8-904E-F1B60E167DB1}" srcOrd="0" destOrd="0" presId="urn:microsoft.com/office/officeart/2005/8/layout/list1"/>
    <dgm:cxn modelId="{6CDBA63F-7BF1-4FDE-A869-04D185203013}" type="presParOf" srcId="{5B514A3A-5E6A-4BDF-B9C9-68CDB665DCE1}" destId="{98FEC12F-12E8-46B8-8DEE-32CF22A0526C}" srcOrd="1" destOrd="0" presId="urn:microsoft.com/office/officeart/2005/8/layout/list1"/>
    <dgm:cxn modelId="{B1907128-52A7-4A2F-9DD1-0BB4C79DB604}" type="presParOf" srcId="{F90E2B6C-C721-45BE-88ED-2AE7C208BD5A}" destId="{9DB65AD7-CAE4-44EC-8F68-34388B0BB1E3}" srcOrd="1" destOrd="0" presId="urn:microsoft.com/office/officeart/2005/8/layout/list1"/>
    <dgm:cxn modelId="{5835D950-DA8E-4B05-9ED8-DB4D5954165D}" type="presParOf" srcId="{F90E2B6C-C721-45BE-88ED-2AE7C208BD5A}" destId="{CE7E2BE0-D7BF-46A8-BB95-AE0DAA9F5771}" srcOrd="2" destOrd="0" presId="urn:microsoft.com/office/officeart/2005/8/layout/list1"/>
    <dgm:cxn modelId="{072006B8-E40B-4E5F-A863-FEF4402FE48A}" type="presParOf" srcId="{F90E2B6C-C721-45BE-88ED-2AE7C208BD5A}" destId="{A97CE437-0296-473B-B795-5F0C2543B5C0}" srcOrd="3" destOrd="0" presId="urn:microsoft.com/office/officeart/2005/8/layout/list1"/>
    <dgm:cxn modelId="{DF8AEBAB-E60B-4BE6-8135-080307FB284C}" type="presParOf" srcId="{F90E2B6C-C721-45BE-88ED-2AE7C208BD5A}" destId="{BF75C177-1EB0-45D0-8659-304AA44385E3}" srcOrd="4" destOrd="0" presId="urn:microsoft.com/office/officeart/2005/8/layout/list1"/>
    <dgm:cxn modelId="{5555F255-98E1-4143-A517-07256009237F}" type="presParOf" srcId="{BF75C177-1EB0-45D0-8659-304AA44385E3}" destId="{3B511C61-B9DA-4DB2-A5D5-36D2F103A3A1}" srcOrd="0" destOrd="0" presId="urn:microsoft.com/office/officeart/2005/8/layout/list1"/>
    <dgm:cxn modelId="{0D5AEB19-400C-47C1-87E4-096C6285CA48}" type="presParOf" srcId="{BF75C177-1EB0-45D0-8659-304AA44385E3}" destId="{49D1B2E6-E9C4-407F-8348-71D1B35B181C}" srcOrd="1" destOrd="0" presId="urn:microsoft.com/office/officeart/2005/8/layout/list1"/>
    <dgm:cxn modelId="{30095BE2-B25B-4073-9801-357A8EE9B60D}" type="presParOf" srcId="{F90E2B6C-C721-45BE-88ED-2AE7C208BD5A}" destId="{A07AE3E8-8129-4EB1-A577-2C49262AA5B7}" srcOrd="5" destOrd="0" presId="urn:microsoft.com/office/officeart/2005/8/layout/list1"/>
    <dgm:cxn modelId="{E340CD80-E27A-4C58-8EAC-1475E13F17F7}" type="presParOf" srcId="{F90E2B6C-C721-45BE-88ED-2AE7C208BD5A}" destId="{FAC1597B-CAEB-4C5A-BDEE-963260055DBA}" srcOrd="6" destOrd="0" presId="urn:microsoft.com/office/officeart/2005/8/layout/list1"/>
    <dgm:cxn modelId="{5A3242BE-2B67-4134-83B9-1019C3EE13B2}" type="presParOf" srcId="{F90E2B6C-C721-45BE-88ED-2AE7C208BD5A}" destId="{5B532A9E-9E2C-4BFA-B0CD-56C06151CDDF}" srcOrd="7" destOrd="0" presId="urn:microsoft.com/office/officeart/2005/8/layout/list1"/>
    <dgm:cxn modelId="{8D05E1A1-A362-4F76-B5FF-185FCD830237}" type="presParOf" srcId="{F90E2B6C-C721-45BE-88ED-2AE7C208BD5A}" destId="{6578D9B5-0C5A-4E2C-82EC-F3F45D0071EA}" srcOrd="8" destOrd="0" presId="urn:microsoft.com/office/officeart/2005/8/layout/list1"/>
    <dgm:cxn modelId="{03055A89-0F0D-4A4A-9EC6-193941C5F7A0}" type="presParOf" srcId="{6578D9B5-0C5A-4E2C-82EC-F3F45D0071EA}" destId="{8576A9A1-8007-4FD7-B525-4F0417BEE690}" srcOrd="0" destOrd="0" presId="urn:microsoft.com/office/officeart/2005/8/layout/list1"/>
    <dgm:cxn modelId="{14BE4352-69AD-4F1C-90FA-17EE1F0C3E37}" type="presParOf" srcId="{6578D9B5-0C5A-4E2C-82EC-F3F45D0071EA}" destId="{CA0D47E3-C37C-44BD-A08D-0AC5955BE540}" srcOrd="1" destOrd="0" presId="urn:microsoft.com/office/officeart/2005/8/layout/list1"/>
    <dgm:cxn modelId="{357A8525-68C9-4AF4-89ED-3F8CDB94D9E2}" type="presParOf" srcId="{F90E2B6C-C721-45BE-88ED-2AE7C208BD5A}" destId="{BCE90883-3A5E-4988-8B3B-62B88C87835A}" srcOrd="9" destOrd="0" presId="urn:microsoft.com/office/officeart/2005/8/layout/list1"/>
    <dgm:cxn modelId="{D75C56A9-602B-4F5A-ACB5-E16DE7B0F007}" type="presParOf" srcId="{F90E2B6C-C721-45BE-88ED-2AE7C208BD5A}" destId="{64BAD422-312F-476C-AEAB-1DCC3F10819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5D10E-AFDC-49F3-B6CF-CD4C625EBDC8}">
      <dsp:nvSpPr>
        <dsp:cNvPr id="0" name=""/>
        <dsp:cNvSpPr/>
      </dsp:nvSpPr>
      <dsp:spPr>
        <a:xfrm>
          <a:off x="0" y="321583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DA39CA-BAC7-4BDE-8FCA-A67A17D17936}">
      <dsp:nvSpPr>
        <dsp:cNvPr id="0" name=""/>
        <dsp:cNvSpPr/>
      </dsp:nvSpPr>
      <dsp:spPr>
        <a:xfrm>
          <a:off x="304800" y="55903"/>
          <a:ext cx="426720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30739" y="81842"/>
        <a:ext cx="4215322" cy="479482"/>
      </dsp:txXfrm>
    </dsp:sp>
    <dsp:sp modelId="{26BB7209-F90F-4CD7-825F-D2111C6C2239}">
      <dsp:nvSpPr>
        <dsp:cNvPr id="0" name=""/>
        <dsp:cNvSpPr/>
      </dsp:nvSpPr>
      <dsp:spPr>
        <a:xfrm>
          <a:off x="0" y="1138064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A9D6F1-3223-4536-9E50-0B7D37508209}">
      <dsp:nvSpPr>
        <dsp:cNvPr id="0" name=""/>
        <dsp:cNvSpPr/>
      </dsp:nvSpPr>
      <dsp:spPr>
        <a:xfrm>
          <a:off x="304800" y="872384"/>
          <a:ext cx="426720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30739" y="898323"/>
        <a:ext cx="4215322" cy="479482"/>
      </dsp:txXfrm>
    </dsp:sp>
    <dsp:sp modelId="{B7811662-7ACF-4DA7-8948-FDEC86EF94BC}">
      <dsp:nvSpPr>
        <dsp:cNvPr id="0" name=""/>
        <dsp:cNvSpPr/>
      </dsp:nvSpPr>
      <dsp:spPr>
        <a:xfrm>
          <a:off x="0" y="1954544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D28ABB-B555-40B2-9C81-D9F0F04FD4DD}">
      <dsp:nvSpPr>
        <dsp:cNvPr id="0" name=""/>
        <dsp:cNvSpPr/>
      </dsp:nvSpPr>
      <dsp:spPr>
        <a:xfrm>
          <a:off x="304800" y="1688864"/>
          <a:ext cx="4267200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/>
        </a:p>
      </dsp:txBody>
      <dsp:txXfrm>
        <a:off x="330739" y="1714803"/>
        <a:ext cx="4215322" cy="4794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11C12-8AFC-4444-86C5-C6B5A03D2FEA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2F14F8-89FE-48F9-90F9-EE4886429894}">
      <dsp:nvSpPr>
        <dsp:cNvPr id="0" name=""/>
        <dsp:cNvSpPr/>
      </dsp:nvSpPr>
      <dsp:spPr>
        <a:xfrm>
          <a:off x="311694" y="0"/>
          <a:ext cx="4267200" cy="9151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Ефрейтор</a:t>
          </a:r>
        </a:p>
      </dsp:txBody>
      <dsp:txXfrm>
        <a:off x="356366" y="44672"/>
        <a:ext cx="4177856" cy="825776"/>
      </dsp:txXfrm>
    </dsp:sp>
    <dsp:sp modelId="{5D87673E-C850-442C-AF5B-A2D6C3190836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16CBB2-4AFA-4FA5-A172-2FA55CAFD6B0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Рядовой</a:t>
          </a:r>
        </a:p>
      </dsp:txBody>
      <dsp:txXfrm>
        <a:off x="349472" y="1457291"/>
        <a:ext cx="4177856" cy="825776"/>
      </dsp:txXfrm>
    </dsp:sp>
    <dsp:sp modelId="{1D40D7EC-F400-4123-8A62-89CC09D905DD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E62502-6869-43A0-8C02-3C63FD77069F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Сержант</a:t>
          </a:r>
        </a:p>
      </dsp:txBody>
      <dsp:txXfrm>
        <a:off x="349472" y="2863452"/>
        <a:ext cx="4177856" cy="82577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3562CF-19CB-4516-A97B-F27C2A977DC8}">
      <dsp:nvSpPr>
        <dsp:cNvPr id="0" name=""/>
        <dsp:cNvSpPr/>
      </dsp:nvSpPr>
      <dsp:spPr>
        <a:xfrm>
          <a:off x="0" y="716919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FE969-F67D-499F-BAA1-880A42555B8C}">
      <dsp:nvSpPr>
        <dsp:cNvPr id="0" name=""/>
        <dsp:cNvSpPr/>
      </dsp:nvSpPr>
      <dsp:spPr>
        <a:xfrm>
          <a:off x="304800" y="333159"/>
          <a:ext cx="42672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сухопутных войск</a:t>
          </a:r>
        </a:p>
      </dsp:txBody>
      <dsp:txXfrm>
        <a:off x="342267" y="370626"/>
        <a:ext cx="4192266" cy="692586"/>
      </dsp:txXfrm>
    </dsp:sp>
    <dsp:sp modelId="{2187DE84-86E7-46CD-8133-25BE55110088}">
      <dsp:nvSpPr>
        <dsp:cNvPr id="0" name=""/>
        <dsp:cNvSpPr/>
      </dsp:nvSpPr>
      <dsp:spPr>
        <a:xfrm>
          <a:off x="0" y="1896280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AC47C6-35FE-435F-8EC0-5A7ED991DE54}">
      <dsp:nvSpPr>
        <dsp:cNvPr id="0" name=""/>
        <dsp:cNvSpPr/>
      </dsp:nvSpPr>
      <dsp:spPr>
        <a:xfrm>
          <a:off x="304800" y="1512520"/>
          <a:ext cx="42672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военно-космических войск</a:t>
          </a:r>
        </a:p>
      </dsp:txBody>
      <dsp:txXfrm>
        <a:off x="342267" y="1549987"/>
        <a:ext cx="4192266" cy="692586"/>
      </dsp:txXfrm>
    </dsp:sp>
    <dsp:sp modelId="{382FFE4F-946D-4453-9ABB-ECEEED083911}">
      <dsp:nvSpPr>
        <dsp:cNvPr id="0" name=""/>
        <dsp:cNvSpPr/>
      </dsp:nvSpPr>
      <dsp:spPr>
        <a:xfrm>
          <a:off x="0" y="3075639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4DDAE-1A95-4DE2-8518-EBCBD322CC87}">
      <dsp:nvSpPr>
        <dsp:cNvPr id="0" name=""/>
        <dsp:cNvSpPr/>
      </dsp:nvSpPr>
      <dsp:spPr>
        <a:xfrm>
          <a:off x="304800" y="2691880"/>
          <a:ext cx="4267200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лейтенанта</a:t>
          </a:r>
        </a:p>
      </dsp:txBody>
      <dsp:txXfrm>
        <a:off x="342267" y="2729347"/>
        <a:ext cx="4192266" cy="6925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09F3FB-F162-4DDE-AC87-7593CC13CE1D}">
      <dsp:nvSpPr>
        <dsp:cNvPr id="0" name=""/>
        <dsp:cNvSpPr/>
      </dsp:nvSpPr>
      <dsp:spPr>
        <a:xfrm>
          <a:off x="0" y="716919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BD7AA0-3114-4B86-9344-0AA45256E599}">
      <dsp:nvSpPr>
        <dsp:cNvPr id="0" name=""/>
        <dsp:cNvSpPr/>
      </dsp:nvSpPr>
      <dsp:spPr>
        <a:xfrm>
          <a:off x="304800" y="333159"/>
          <a:ext cx="4267200" cy="7675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рядовой сухопутных войск</a:t>
          </a:r>
        </a:p>
      </dsp:txBody>
      <dsp:txXfrm>
        <a:off x="342267" y="370626"/>
        <a:ext cx="4192266" cy="692586"/>
      </dsp:txXfrm>
    </dsp:sp>
    <dsp:sp modelId="{5134C8B6-F09E-49E3-B506-69F70A1B9276}">
      <dsp:nvSpPr>
        <dsp:cNvPr id="0" name=""/>
        <dsp:cNvSpPr/>
      </dsp:nvSpPr>
      <dsp:spPr>
        <a:xfrm>
          <a:off x="0" y="1896280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1C701A6-8C97-4E33-BDF4-3893A4FFFC6E}">
      <dsp:nvSpPr>
        <dsp:cNvPr id="0" name=""/>
        <dsp:cNvSpPr/>
      </dsp:nvSpPr>
      <dsp:spPr>
        <a:xfrm>
          <a:off x="304800" y="1512520"/>
          <a:ext cx="4267200" cy="76752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моряк</a:t>
          </a:r>
        </a:p>
      </dsp:txBody>
      <dsp:txXfrm>
        <a:off x="342267" y="1549987"/>
        <a:ext cx="4192266" cy="692586"/>
      </dsp:txXfrm>
    </dsp:sp>
    <dsp:sp modelId="{20B59E15-560C-4870-8787-70E851C56E87}">
      <dsp:nvSpPr>
        <dsp:cNvPr id="0" name=""/>
        <dsp:cNvSpPr/>
      </dsp:nvSpPr>
      <dsp:spPr>
        <a:xfrm>
          <a:off x="0" y="3075639"/>
          <a:ext cx="609600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7AE25C-1E4A-44E3-991F-660439FFF2EE}">
      <dsp:nvSpPr>
        <dsp:cNvPr id="0" name=""/>
        <dsp:cNvSpPr/>
      </dsp:nvSpPr>
      <dsp:spPr>
        <a:xfrm>
          <a:off x="304800" y="2691880"/>
          <a:ext cx="4267200" cy="76752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рядовой ВДВ</a:t>
          </a:r>
        </a:p>
      </dsp:txBody>
      <dsp:txXfrm>
        <a:off x="342267" y="2729347"/>
        <a:ext cx="4192266" cy="69258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CBE596-42C6-4303-9205-94CDF39C31C5}">
      <dsp:nvSpPr>
        <dsp:cNvPr id="0" name=""/>
        <dsp:cNvSpPr/>
      </dsp:nvSpPr>
      <dsp:spPr>
        <a:xfrm>
          <a:off x="0" y="477119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855E4-0176-4B8E-BC94-B4F1F9A98393}">
      <dsp:nvSpPr>
        <dsp:cNvPr id="0" name=""/>
        <dsp:cNvSpPr/>
      </dsp:nvSpPr>
      <dsp:spPr>
        <a:xfrm>
          <a:off x="295232" y="343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«Карло»</a:t>
          </a:r>
        </a:p>
      </dsp:txBody>
      <dsp:txXfrm>
        <a:off x="338463" y="77550"/>
        <a:ext cx="4046797" cy="799138"/>
      </dsp:txXfrm>
    </dsp:sp>
    <dsp:sp modelId="{8AA5276E-4D18-455F-9B09-05378406AC13}">
      <dsp:nvSpPr>
        <dsp:cNvPr id="0" name=""/>
        <dsp:cNvSpPr/>
      </dsp:nvSpPr>
      <dsp:spPr>
        <a:xfrm>
          <a:off x="0" y="18379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8A7F3E-55D5-4FAE-8DFB-62FEF2BA335D}">
      <dsp:nvSpPr>
        <dsp:cNvPr id="0" name=""/>
        <dsp:cNvSpPr/>
      </dsp:nvSpPr>
      <dsp:spPr>
        <a:xfrm>
          <a:off x="295232" y="13951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«Горыныч»</a:t>
          </a:r>
        </a:p>
      </dsp:txBody>
      <dsp:txXfrm>
        <a:off x="338463" y="1438350"/>
        <a:ext cx="4046797" cy="799138"/>
      </dsp:txXfrm>
    </dsp:sp>
    <dsp:sp modelId="{FDD80DBD-AF41-4509-BAB8-CA15E74DAABE}">
      <dsp:nvSpPr>
        <dsp:cNvPr id="0" name=""/>
        <dsp:cNvSpPr/>
      </dsp:nvSpPr>
      <dsp:spPr>
        <a:xfrm>
          <a:off x="0" y="31987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3BE68-C6DB-4C74-9D2F-1C75FB80182E}">
      <dsp:nvSpPr>
        <dsp:cNvPr id="0" name=""/>
        <dsp:cNvSpPr/>
      </dsp:nvSpPr>
      <dsp:spPr>
        <a:xfrm>
          <a:off x="295232" y="2755920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«Буратино»</a:t>
          </a:r>
        </a:p>
      </dsp:txBody>
      <dsp:txXfrm>
        <a:off x="338463" y="2799151"/>
        <a:ext cx="4046797" cy="79913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2741AE-5CA4-455D-B3C3-F8E8EDF2F2E6}">
      <dsp:nvSpPr>
        <dsp:cNvPr id="0" name=""/>
        <dsp:cNvSpPr/>
      </dsp:nvSpPr>
      <dsp:spPr>
        <a:xfrm>
          <a:off x="0" y="477119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D3AAD-71F3-428A-A4FD-44B8BFB5C0C6}">
      <dsp:nvSpPr>
        <dsp:cNvPr id="0" name=""/>
        <dsp:cNvSpPr/>
      </dsp:nvSpPr>
      <dsp:spPr>
        <a:xfrm>
          <a:off x="295232" y="343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«Щеглы»</a:t>
          </a:r>
        </a:p>
      </dsp:txBody>
      <dsp:txXfrm>
        <a:off x="338463" y="77550"/>
        <a:ext cx="4046797" cy="799138"/>
      </dsp:txXfrm>
    </dsp:sp>
    <dsp:sp modelId="{4AD8BD18-5BF3-47C6-811E-66D22D15777A}">
      <dsp:nvSpPr>
        <dsp:cNvPr id="0" name=""/>
        <dsp:cNvSpPr/>
      </dsp:nvSpPr>
      <dsp:spPr>
        <a:xfrm>
          <a:off x="0" y="18379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B3F2C-3B6D-4984-A494-140BCBFF764C}">
      <dsp:nvSpPr>
        <dsp:cNvPr id="0" name=""/>
        <dsp:cNvSpPr/>
      </dsp:nvSpPr>
      <dsp:spPr>
        <a:xfrm>
          <a:off x="295232" y="13951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«Грачи»</a:t>
          </a:r>
        </a:p>
      </dsp:txBody>
      <dsp:txXfrm>
        <a:off x="338463" y="1438350"/>
        <a:ext cx="4046797" cy="799138"/>
      </dsp:txXfrm>
    </dsp:sp>
    <dsp:sp modelId="{C2F6C51E-4260-466E-BEB9-FCFC0CBC49FC}">
      <dsp:nvSpPr>
        <dsp:cNvPr id="0" name=""/>
        <dsp:cNvSpPr/>
      </dsp:nvSpPr>
      <dsp:spPr>
        <a:xfrm>
          <a:off x="0" y="31987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CDC2C0-AF83-4821-A298-CEE19C079A05}">
      <dsp:nvSpPr>
        <dsp:cNvPr id="0" name=""/>
        <dsp:cNvSpPr/>
      </dsp:nvSpPr>
      <dsp:spPr>
        <a:xfrm>
          <a:off x="295232" y="2755920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«Стрижи»</a:t>
          </a:r>
        </a:p>
      </dsp:txBody>
      <dsp:txXfrm>
        <a:off x="338463" y="2799151"/>
        <a:ext cx="4046797" cy="79913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C0230-9F20-4BFC-A8B9-0666C1FAD8DE}">
      <dsp:nvSpPr>
        <dsp:cNvPr id="0" name=""/>
        <dsp:cNvSpPr/>
      </dsp:nvSpPr>
      <dsp:spPr>
        <a:xfrm>
          <a:off x="0" y="477119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B1A15-A13E-4F7E-BAA7-52BB5A2EC92F}">
      <dsp:nvSpPr>
        <dsp:cNvPr id="0" name=""/>
        <dsp:cNvSpPr/>
      </dsp:nvSpPr>
      <dsp:spPr>
        <a:xfrm>
          <a:off x="295232" y="343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«Колокольчик»</a:t>
          </a:r>
        </a:p>
      </dsp:txBody>
      <dsp:txXfrm>
        <a:off x="338463" y="77550"/>
        <a:ext cx="4046797" cy="799138"/>
      </dsp:txXfrm>
    </dsp:sp>
    <dsp:sp modelId="{EB54B673-AB62-46BE-8F68-EC8042C84BD3}">
      <dsp:nvSpPr>
        <dsp:cNvPr id="0" name=""/>
        <dsp:cNvSpPr/>
      </dsp:nvSpPr>
      <dsp:spPr>
        <a:xfrm>
          <a:off x="0" y="18379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6703DB-FD9F-4845-8076-E21639641B99}">
      <dsp:nvSpPr>
        <dsp:cNvPr id="0" name=""/>
        <dsp:cNvSpPr/>
      </dsp:nvSpPr>
      <dsp:spPr>
        <a:xfrm>
          <a:off x="295232" y="13951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«Василёк»</a:t>
          </a:r>
        </a:p>
      </dsp:txBody>
      <dsp:txXfrm>
        <a:off x="338463" y="1438350"/>
        <a:ext cx="4046797" cy="799138"/>
      </dsp:txXfrm>
    </dsp:sp>
    <dsp:sp modelId="{74417C18-1636-49D7-AA46-C59969D6BC4F}">
      <dsp:nvSpPr>
        <dsp:cNvPr id="0" name=""/>
        <dsp:cNvSpPr/>
      </dsp:nvSpPr>
      <dsp:spPr>
        <a:xfrm>
          <a:off x="0" y="31987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A27AF8-3D5B-4B16-B4AA-FC1F9BC72C21}">
      <dsp:nvSpPr>
        <dsp:cNvPr id="0" name=""/>
        <dsp:cNvSpPr/>
      </dsp:nvSpPr>
      <dsp:spPr>
        <a:xfrm>
          <a:off x="295232" y="2755920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«Львиный зев»</a:t>
          </a:r>
        </a:p>
      </dsp:txBody>
      <dsp:txXfrm>
        <a:off x="338463" y="2799151"/>
        <a:ext cx="4046797" cy="79913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C160C5-1DC5-470B-85E1-BAC885A78678}">
      <dsp:nvSpPr>
        <dsp:cNvPr id="0" name=""/>
        <dsp:cNvSpPr/>
      </dsp:nvSpPr>
      <dsp:spPr>
        <a:xfrm>
          <a:off x="0" y="477119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59BD41-3A38-4FF5-9E02-A3921318E8CE}">
      <dsp:nvSpPr>
        <dsp:cNvPr id="0" name=""/>
        <dsp:cNvSpPr/>
      </dsp:nvSpPr>
      <dsp:spPr>
        <a:xfrm>
          <a:off x="295232" y="343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Варана</a:t>
          </a:r>
        </a:p>
      </dsp:txBody>
      <dsp:txXfrm>
        <a:off x="338463" y="77550"/>
        <a:ext cx="4046797" cy="799138"/>
      </dsp:txXfrm>
    </dsp:sp>
    <dsp:sp modelId="{710D780E-69F2-45D7-8599-16CA93F9B5EA}">
      <dsp:nvSpPr>
        <dsp:cNvPr id="0" name=""/>
        <dsp:cNvSpPr/>
      </dsp:nvSpPr>
      <dsp:spPr>
        <a:xfrm>
          <a:off x="0" y="18379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3FED34-A2EE-472B-A0D3-A2659DEA1A5C}">
      <dsp:nvSpPr>
        <dsp:cNvPr id="0" name=""/>
        <dsp:cNvSpPr/>
      </dsp:nvSpPr>
      <dsp:spPr>
        <a:xfrm>
          <a:off x="295232" y="13951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Зайчика</a:t>
          </a:r>
        </a:p>
      </dsp:txBody>
      <dsp:txXfrm>
        <a:off x="338463" y="1438350"/>
        <a:ext cx="4046797" cy="799138"/>
      </dsp:txXfrm>
    </dsp:sp>
    <dsp:sp modelId="{65E483E2-C315-48E4-8BFF-A74CC9A81CC3}">
      <dsp:nvSpPr>
        <dsp:cNvPr id="0" name=""/>
        <dsp:cNvSpPr/>
      </dsp:nvSpPr>
      <dsp:spPr>
        <a:xfrm>
          <a:off x="0" y="31987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470D11-971B-4DCE-8CE9-217EECF2DF16}">
      <dsp:nvSpPr>
        <dsp:cNvPr id="0" name=""/>
        <dsp:cNvSpPr/>
      </dsp:nvSpPr>
      <dsp:spPr>
        <a:xfrm>
          <a:off x="295232" y="2755920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Крокодила</a:t>
          </a:r>
        </a:p>
      </dsp:txBody>
      <dsp:txXfrm>
        <a:off x="338463" y="2799151"/>
        <a:ext cx="4046797" cy="799138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BF9E3-BB79-4E97-B267-56036E53A3C1}">
      <dsp:nvSpPr>
        <dsp:cNvPr id="0" name=""/>
        <dsp:cNvSpPr/>
      </dsp:nvSpPr>
      <dsp:spPr>
        <a:xfrm>
          <a:off x="0" y="477119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E7EFF-AC77-4449-815D-9DE913D7E6DC}">
      <dsp:nvSpPr>
        <dsp:cNvPr id="0" name=""/>
        <dsp:cNvSpPr/>
      </dsp:nvSpPr>
      <dsp:spPr>
        <a:xfrm>
          <a:off x="295232" y="343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Аллигатор</a:t>
          </a:r>
        </a:p>
      </dsp:txBody>
      <dsp:txXfrm>
        <a:off x="338463" y="77550"/>
        <a:ext cx="4046797" cy="799138"/>
      </dsp:txXfrm>
    </dsp:sp>
    <dsp:sp modelId="{618AB6AE-60F2-4C5A-8806-0AEA410E0B5A}">
      <dsp:nvSpPr>
        <dsp:cNvPr id="0" name=""/>
        <dsp:cNvSpPr/>
      </dsp:nvSpPr>
      <dsp:spPr>
        <a:xfrm>
          <a:off x="0" y="18379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18B0F-3486-4EA9-B382-89088AEA8FD3}">
      <dsp:nvSpPr>
        <dsp:cNvPr id="0" name=""/>
        <dsp:cNvSpPr/>
      </dsp:nvSpPr>
      <dsp:spPr>
        <a:xfrm>
          <a:off x="295232" y="13951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Вездеход</a:t>
          </a:r>
        </a:p>
      </dsp:txBody>
      <dsp:txXfrm>
        <a:off x="338463" y="1438350"/>
        <a:ext cx="4046797" cy="799138"/>
      </dsp:txXfrm>
    </dsp:sp>
    <dsp:sp modelId="{FEE6ECE5-4BFC-40CE-AB94-BC67DCB6CD16}">
      <dsp:nvSpPr>
        <dsp:cNvPr id="0" name=""/>
        <dsp:cNvSpPr/>
      </dsp:nvSpPr>
      <dsp:spPr>
        <a:xfrm>
          <a:off x="0" y="31987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B3AF5-1F6B-49E2-A937-CBB42BBECBFD}">
      <dsp:nvSpPr>
        <dsp:cNvPr id="0" name=""/>
        <dsp:cNvSpPr/>
      </dsp:nvSpPr>
      <dsp:spPr>
        <a:xfrm>
          <a:off x="295232" y="2755920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Амфибия</a:t>
          </a:r>
        </a:p>
      </dsp:txBody>
      <dsp:txXfrm>
        <a:off x="338463" y="2799151"/>
        <a:ext cx="4046797" cy="79913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BF9E3-BB79-4E97-B267-56036E53A3C1}">
      <dsp:nvSpPr>
        <dsp:cNvPr id="0" name=""/>
        <dsp:cNvSpPr/>
      </dsp:nvSpPr>
      <dsp:spPr>
        <a:xfrm>
          <a:off x="0" y="477119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EE7EFF-AC77-4449-815D-9DE913D7E6DC}">
      <dsp:nvSpPr>
        <dsp:cNvPr id="0" name=""/>
        <dsp:cNvSpPr/>
      </dsp:nvSpPr>
      <dsp:spPr>
        <a:xfrm>
          <a:off x="295232" y="343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Андрюша</a:t>
          </a:r>
        </a:p>
      </dsp:txBody>
      <dsp:txXfrm>
        <a:off x="338463" y="77550"/>
        <a:ext cx="4046797" cy="799138"/>
      </dsp:txXfrm>
    </dsp:sp>
    <dsp:sp modelId="{618AB6AE-60F2-4C5A-8806-0AEA410E0B5A}">
      <dsp:nvSpPr>
        <dsp:cNvPr id="0" name=""/>
        <dsp:cNvSpPr/>
      </dsp:nvSpPr>
      <dsp:spPr>
        <a:xfrm>
          <a:off x="0" y="18379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A18B0F-3486-4EA9-B382-89088AEA8FD3}">
      <dsp:nvSpPr>
        <dsp:cNvPr id="0" name=""/>
        <dsp:cNvSpPr/>
      </dsp:nvSpPr>
      <dsp:spPr>
        <a:xfrm>
          <a:off x="295232" y="1395119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Катюша</a:t>
          </a:r>
        </a:p>
      </dsp:txBody>
      <dsp:txXfrm>
        <a:off x="338463" y="1438350"/>
        <a:ext cx="4046797" cy="799138"/>
      </dsp:txXfrm>
    </dsp:sp>
    <dsp:sp modelId="{FEE6ECE5-4BFC-40CE-AB94-BC67DCB6CD16}">
      <dsp:nvSpPr>
        <dsp:cNvPr id="0" name=""/>
        <dsp:cNvSpPr/>
      </dsp:nvSpPr>
      <dsp:spPr>
        <a:xfrm>
          <a:off x="0" y="3198720"/>
          <a:ext cx="5904656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B3AF5-1F6B-49E2-A937-CBB42BBECBFD}">
      <dsp:nvSpPr>
        <dsp:cNvPr id="0" name=""/>
        <dsp:cNvSpPr/>
      </dsp:nvSpPr>
      <dsp:spPr>
        <a:xfrm>
          <a:off x="295232" y="2755920"/>
          <a:ext cx="4133259" cy="8856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27" tIns="0" rIns="156227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Танюша</a:t>
          </a:r>
        </a:p>
      </dsp:txBody>
      <dsp:txXfrm>
        <a:off x="338463" y="2799151"/>
        <a:ext cx="4046797" cy="799138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ED2FC-142F-420A-8DB3-4D10C9631897}">
      <dsp:nvSpPr>
        <dsp:cNvPr id="0" name=""/>
        <dsp:cNvSpPr/>
      </dsp:nvSpPr>
      <dsp:spPr>
        <a:xfrm>
          <a:off x="0" y="544459"/>
          <a:ext cx="5136231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A3739-13FA-46C1-B2FA-80619D9B8992}">
      <dsp:nvSpPr>
        <dsp:cNvPr id="0" name=""/>
        <dsp:cNvSpPr/>
      </dsp:nvSpPr>
      <dsp:spPr>
        <a:xfrm>
          <a:off x="256811" y="249259"/>
          <a:ext cx="359536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896" tIns="0" rIns="13589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Скорбящая мать</a:t>
          </a:r>
        </a:p>
      </dsp:txBody>
      <dsp:txXfrm>
        <a:off x="285632" y="278080"/>
        <a:ext cx="3537720" cy="532758"/>
      </dsp:txXfrm>
    </dsp:sp>
    <dsp:sp modelId="{E183D99B-2EC8-49F5-932E-0AB0EF8432F1}">
      <dsp:nvSpPr>
        <dsp:cNvPr id="0" name=""/>
        <dsp:cNvSpPr/>
      </dsp:nvSpPr>
      <dsp:spPr>
        <a:xfrm>
          <a:off x="0" y="1451660"/>
          <a:ext cx="5136231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F2782-7336-434B-9112-8BA26C7FB08D}">
      <dsp:nvSpPr>
        <dsp:cNvPr id="0" name=""/>
        <dsp:cNvSpPr/>
      </dsp:nvSpPr>
      <dsp:spPr>
        <a:xfrm>
          <a:off x="256811" y="1156459"/>
          <a:ext cx="359536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896" tIns="0" rIns="13589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Мамаев курган</a:t>
          </a:r>
        </a:p>
      </dsp:txBody>
      <dsp:txXfrm>
        <a:off x="285632" y="1185280"/>
        <a:ext cx="3537720" cy="532758"/>
      </dsp:txXfrm>
    </dsp:sp>
    <dsp:sp modelId="{02110A6D-C059-4315-8BA2-DA2B5B7ECAC9}">
      <dsp:nvSpPr>
        <dsp:cNvPr id="0" name=""/>
        <dsp:cNvSpPr/>
      </dsp:nvSpPr>
      <dsp:spPr>
        <a:xfrm>
          <a:off x="0" y="2358860"/>
          <a:ext cx="5136231" cy="5040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2E897-0969-4451-9BA7-589420A158C9}">
      <dsp:nvSpPr>
        <dsp:cNvPr id="0" name=""/>
        <dsp:cNvSpPr/>
      </dsp:nvSpPr>
      <dsp:spPr>
        <a:xfrm>
          <a:off x="256811" y="2016221"/>
          <a:ext cx="3595362" cy="590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896" tIns="0" rIns="13589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Могила неизвестного солдата</a:t>
          </a:r>
        </a:p>
      </dsp:txBody>
      <dsp:txXfrm>
        <a:off x="285632" y="2045042"/>
        <a:ext cx="3537720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16F9F-AD8B-4455-8921-3B23744B8DE5}">
      <dsp:nvSpPr>
        <dsp:cNvPr id="0" name=""/>
        <dsp:cNvSpPr/>
      </dsp:nvSpPr>
      <dsp:spPr>
        <a:xfrm>
          <a:off x="0" y="586280"/>
          <a:ext cx="6096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44E72-B11A-479D-84F2-EBBE416FBD26}">
      <dsp:nvSpPr>
        <dsp:cNvPr id="0" name=""/>
        <dsp:cNvSpPr/>
      </dsp:nvSpPr>
      <dsp:spPr>
        <a:xfrm>
          <a:off x="304800" y="232040"/>
          <a:ext cx="4267200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Большой полярный медведь</a:t>
          </a:r>
        </a:p>
      </dsp:txBody>
      <dsp:txXfrm>
        <a:off x="339385" y="266625"/>
        <a:ext cx="4198030" cy="639310"/>
      </dsp:txXfrm>
    </dsp:sp>
    <dsp:sp modelId="{7A6E405A-AA3A-4E37-A93C-53EFFF06E47C}">
      <dsp:nvSpPr>
        <dsp:cNvPr id="0" name=""/>
        <dsp:cNvSpPr/>
      </dsp:nvSpPr>
      <dsp:spPr>
        <a:xfrm>
          <a:off x="0" y="1674920"/>
          <a:ext cx="6096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EA3E-F94F-40F6-80BF-7F0281B7CCA1}">
      <dsp:nvSpPr>
        <dsp:cNvPr id="0" name=""/>
        <dsp:cNvSpPr/>
      </dsp:nvSpPr>
      <dsp:spPr>
        <a:xfrm>
          <a:off x="304800" y="1320680"/>
          <a:ext cx="4267200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Смоленский ястреб</a:t>
          </a:r>
        </a:p>
      </dsp:txBody>
      <dsp:txXfrm>
        <a:off x="339385" y="1355265"/>
        <a:ext cx="4198030" cy="639310"/>
      </dsp:txXfrm>
    </dsp:sp>
    <dsp:sp modelId="{289B9D28-E23D-4ABE-9EEA-2C3FEB1B466F}">
      <dsp:nvSpPr>
        <dsp:cNvPr id="0" name=""/>
        <dsp:cNvSpPr/>
      </dsp:nvSpPr>
      <dsp:spPr>
        <a:xfrm>
          <a:off x="0" y="2763560"/>
          <a:ext cx="6096000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C91C0-1F95-43CB-9A90-4B1B8AB88BE9}">
      <dsp:nvSpPr>
        <dsp:cNvPr id="0" name=""/>
        <dsp:cNvSpPr/>
      </dsp:nvSpPr>
      <dsp:spPr>
        <a:xfrm>
          <a:off x="304800" y="2409319"/>
          <a:ext cx="4267200" cy="7084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Старый лис Севера</a:t>
          </a:r>
        </a:p>
      </dsp:txBody>
      <dsp:txXfrm>
        <a:off x="339385" y="2443904"/>
        <a:ext cx="4198030" cy="639310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A2F-65AA-4A7D-8C13-583D374799AE}">
      <dsp:nvSpPr>
        <dsp:cNvPr id="0" name=""/>
        <dsp:cNvSpPr/>
      </dsp:nvSpPr>
      <dsp:spPr>
        <a:xfrm>
          <a:off x="0" y="39354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9C64F-80DF-4AC1-9FAC-CB238180F1A8}">
      <dsp:nvSpPr>
        <dsp:cNvPr id="0" name=""/>
        <dsp:cNvSpPr/>
      </dsp:nvSpPr>
      <dsp:spPr>
        <a:xfrm>
          <a:off x="335354" y="978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Брестская крепость</a:t>
          </a:r>
        </a:p>
      </dsp:txBody>
      <dsp:txXfrm>
        <a:off x="372821" y="47248"/>
        <a:ext cx="4620027" cy="692586"/>
      </dsp:txXfrm>
    </dsp:sp>
    <dsp:sp modelId="{4F1012A9-86E1-4006-A04B-9C284316CC22}">
      <dsp:nvSpPr>
        <dsp:cNvPr id="0" name=""/>
        <dsp:cNvSpPr/>
      </dsp:nvSpPr>
      <dsp:spPr>
        <a:xfrm>
          <a:off x="0" y="157290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73E3-3B87-46B5-BB0C-B0C43532FD23}">
      <dsp:nvSpPr>
        <dsp:cNvPr id="0" name=""/>
        <dsp:cNvSpPr/>
      </dsp:nvSpPr>
      <dsp:spPr>
        <a:xfrm>
          <a:off x="335354" y="118914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Псковский Кремль</a:t>
          </a:r>
        </a:p>
      </dsp:txBody>
      <dsp:txXfrm>
        <a:off x="372821" y="1226608"/>
        <a:ext cx="4620027" cy="692586"/>
      </dsp:txXfrm>
    </dsp:sp>
    <dsp:sp modelId="{1A7FE840-136E-4781-812B-4AD4E51C6DC0}">
      <dsp:nvSpPr>
        <dsp:cNvPr id="0" name=""/>
        <dsp:cNvSpPr/>
      </dsp:nvSpPr>
      <dsp:spPr>
        <a:xfrm>
          <a:off x="0" y="275226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ED-CDB5-4FA9-AD30-934644F93EAE}">
      <dsp:nvSpPr>
        <dsp:cNvPr id="0" name=""/>
        <dsp:cNvSpPr/>
      </dsp:nvSpPr>
      <dsp:spPr>
        <a:xfrm>
          <a:off x="335354" y="236850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Старая Ладога</a:t>
          </a:r>
        </a:p>
      </dsp:txBody>
      <dsp:txXfrm>
        <a:off x="372821" y="2405968"/>
        <a:ext cx="4620027" cy="69258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A2F-65AA-4A7D-8C13-583D374799AE}">
      <dsp:nvSpPr>
        <dsp:cNvPr id="0" name=""/>
        <dsp:cNvSpPr/>
      </dsp:nvSpPr>
      <dsp:spPr>
        <a:xfrm>
          <a:off x="0" y="39354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9C64F-80DF-4AC1-9FAC-CB238180F1A8}">
      <dsp:nvSpPr>
        <dsp:cNvPr id="0" name=""/>
        <dsp:cNvSpPr/>
      </dsp:nvSpPr>
      <dsp:spPr>
        <a:xfrm>
          <a:off x="335354" y="978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Пискаревское</a:t>
          </a:r>
        </a:p>
      </dsp:txBody>
      <dsp:txXfrm>
        <a:off x="372821" y="47248"/>
        <a:ext cx="4620027" cy="692586"/>
      </dsp:txXfrm>
    </dsp:sp>
    <dsp:sp modelId="{4F1012A9-86E1-4006-A04B-9C284316CC22}">
      <dsp:nvSpPr>
        <dsp:cNvPr id="0" name=""/>
        <dsp:cNvSpPr/>
      </dsp:nvSpPr>
      <dsp:spPr>
        <a:xfrm>
          <a:off x="0" y="157290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73E3-3B87-46B5-BB0C-B0C43532FD23}">
      <dsp:nvSpPr>
        <dsp:cNvPr id="0" name=""/>
        <dsp:cNvSpPr/>
      </dsp:nvSpPr>
      <dsp:spPr>
        <a:xfrm>
          <a:off x="335354" y="118914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Новодевичье</a:t>
          </a:r>
        </a:p>
      </dsp:txBody>
      <dsp:txXfrm>
        <a:off x="372821" y="1226608"/>
        <a:ext cx="4620027" cy="692586"/>
      </dsp:txXfrm>
    </dsp:sp>
    <dsp:sp modelId="{1A7FE840-136E-4781-812B-4AD4E51C6DC0}">
      <dsp:nvSpPr>
        <dsp:cNvPr id="0" name=""/>
        <dsp:cNvSpPr/>
      </dsp:nvSpPr>
      <dsp:spPr>
        <a:xfrm>
          <a:off x="0" y="275226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ED-CDB5-4FA9-AD30-934644F93EAE}">
      <dsp:nvSpPr>
        <dsp:cNvPr id="0" name=""/>
        <dsp:cNvSpPr/>
      </dsp:nvSpPr>
      <dsp:spPr>
        <a:xfrm>
          <a:off x="335354" y="236850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Ваганьковское</a:t>
          </a:r>
        </a:p>
      </dsp:txBody>
      <dsp:txXfrm>
        <a:off x="372821" y="2405968"/>
        <a:ext cx="4620027" cy="692586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B4E02C-8501-4F28-82BB-59F59C381047}">
      <dsp:nvSpPr>
        <dsp:cNvPr id="0" name=""/>
        <dsp:cNvSpPr/>
      </dsp:nvSpPr>
      <dsp:spPr>
        <a:xfrm>
          <a:off x="0" y="39354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828B14-3D5D-4C67-B446-1F53263860B2}">
      <dsp:nvSpPr>
        <dsp:cNvPr id="0" name=""/>
        <dsp:cNvSpPr/>
      </dsp:nvSpPr>
      <dsp:spPr>
        <a:xfrm>
          <a:off x="335354" y="978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Ржев</a:t>
          </a:r>
        </a:p>
      </dsp:txBody>
      <dsp:txXfrm>
        <a:off x="372821" y="47248"/>
        <a:ext cx="4620027" cy="692586"/>
      </dsp:txXfrm>
    </dsp:sp>
    <dsp:sp modelId="{4F1012A9-86E1-4006-A04B-9C284316CC22}">
      <dsp:nvSpPr>
        <dsp:cNvPr id="0" name=""/>
        <dsp:cNvSpPr/>
      </dsp:nvSpPr>
      <dsp:spPr>
        <a:xfrm>
          <a:off x="0" y="157290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73E3-3B87-46B5-BB0C-B0C43532FD23}">
      <dsp:nvSpPr>
        <dsp:cNvPr id="0" name=""/>
        <dsp:cNvSpPr/>
      </dsp:nvSpPr>
      <dsp:spPr>
        <a:xfrm>
          <a:off x="335354" y="118914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Москва</a:t>
          </a:r>
        </a:p>
      </dsp:txBody>
      <dsp:txXfrm>
        <a:off x="372821" y="1226608"/>
        <a:ext cx="4620027" cy="692586"/>
      </dsp:txXfrm>
    </dsp:sp>
    <dsp:sp modelId="{1A7FE840-136E-4781-812B-4AD4E51C6DC0}">
      <dsp:nvSpPr>
        <dsp:cNvPr id="0" name=""/>
        <dsp:cNvSpPr/>
      </dsp:nvSpPr>
      <dsp:spPr>
        <a:xfrm>
          <a:off x="0" y="275226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ED-CDB5-4FA9-AD30-934644F93EAE}">
      <dsp:nvSpPr>
        <dsp:cNvPr id="0" name=""/>
        <dsp:cNvSpPr/>
      </dsp:nvSpPr>
      <dsp:spPr>
        <a:xfrm>
          <a:off x="335354" y="236850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600" kern="1200" dirty="0"/>
            <a:t>Санкт-Петербург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600" kern="1200" dirty="0"/>
        </a:p>
      </dsp:txBody>
      <dsp:txXfrm>
        <a:off x="372821" y="2405968"/>
        <a:ext cx="4620027" cy="692586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A2F-65AA-4A7D-8C13-583D374799AE}">
      <dsp:nvSpPr>
        <dsp:cNvPr id="0" name=""/>
        <dsp:cNvSpPr/>
      </dsp:nvSpPr>
      <dsp:spPr>
        <a:xfrm>
          <a:off x="0" y="39354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9C64F-80DF-4AC1-9FAC-CB238180F1A8}">
      <dsp:nvSpPr>
        <dsp:cNvPr id="0" name=""/>
        <dsp:cNvSpPr/>
      </dsp:nvSpPr>
      <dsp:spPr>
        <a:xfrm>
          <a:off x="335354" y="978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Тверь</a:t>
          </a:r>
        </a:p>
      </dsp:txBody>
      <dsp:txXfrm>
        <a:off x="372821" y="47248"/>
        <a:ext cx="4620027" cy="692586"/>
      </dsp:txXfrm>
    </dsp:sp>
    <dsp:sp modelId="{A8519A29-A202-4CE5-991B-4145BA51A976}">
      <dsp:nvSpPr>
        <dsp:cNvPr id="0" name=""/>
        <dsp:cNvSpPr/>
      </dsp:nvSpPr>
      <dsp:spPr>
        <a:xfrm>
          <a:off x="0" y="157290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EF4BD6-FE13-4C4A-A179-135D022CDD27}">
      <dsp:nvSpPr>
        <dsp:cNvPr id="0" name=""/>
        <dsp:cNvSpPr/>
      </dsp:nvSpPr>
      <dsp:spPr>
        <a:xfrm>
          <a:off x="335354" y="118914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Новороссийск</a:t>
          </a:r>
        </a:p>
      </dsp:txBody>
      <dsp:txXfrm>
        <a:off x="372821" y="1226608"/>
        <a:ext cx="4620027" cy="692586"/>
      </dsp:txXfrm>
    </dsp:sp>
    <dsp:sp modelId="{1A7FE840-136E-4781-812B-4AD4E51C6DC0}">
      <dsp:nvSpPr>
        <dsp:cNvPr id="0" name=""/>
        <dsp:cNvSpPr/>
      </dsp:nvSpPr>
      <dsp:spPr>
        <a:xfrm>
          <a:off x="0" y="275226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ED-CDB5-4FA9-AD30-934644F93EAE}">
      <dsp:nvSpPr>
        <dsp:cNvPr id="0" name=""/>
        <dsp:cNvSpPr/>
      </dsp:nvSpPr>
      <dsp:spPr>
        <a:xfrm>
          <a:off x="335354" y="236850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Псков</a:t>
          </a:r>
        </a:p>
      </dsp:txBody>
      <dsp:txXfrm>
        <a:off x="372821" y="2405968"/>
        <a:ext cx="4620027" cy="692586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733A2F-65AA-4A7D-8C13-583D374799AE}">
      <dsp:nvSpPr>
        <dsp:cNvPr id="0" name=""/>
        <dsp:cNvSpPr/>
      </dsp:nvSpPr>
      <dsp:spPr>
        <a:xfrm>
          <a:off x="0" y="39354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A9C64F-80DF-4AC1-9FAC-CB238180F1A8}">
      <dsp:nvSpPr>
        <dsp:cNvPr id="0" name=""/>
        <dsp:cNvSpPr/>
      </dsp:nvSpPr>
      <dsp:spPr>
        <a:xfrm>
          <a:off x="335354" y="978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Ленинград</a:t>
          </a:r>
        </a:p>
      </dsp:txBody>
      <dsp:txXfrm>
        <a:off x="372821" y="47248"/>
        <a:ext cx="4620027" cy="692586"/>
      </dsp:txXfrm>
    </dsp:sp>
    <dsp:sp modelId="{4F1012A9-86E1-4006-A04B-9C284316CC22}">
      <dsp:nvSpPr>
        <dsp:cNvPr id="0" name=""/>
        <dsp:cNvSpPr/>
      </dsp:nvSpPr>
      <dsp:spPr>
        <a:xfrm>
          <a:off x="0" y="157290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73E3-3B87-46B5-BB0C-B0C43532FD23}">
      <dsp:nvSpPr>
        <dsp:cNvPr id="0" name=""/>
        <dsp:cNvSpPr/>
      </dsp:nvSpPr>
      <dsp:spPr>
        <a:xfrm>
          <a:off x="335354" y="118914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Мурманск</a:t>
          </a:r>
        </a:p>
      </dsp:txBody>
      <dsp:txXfrm>
        <a:off x="372821" y="1226608"/>
        <a:ext cx="4620027" cy="692586"/>
      </dsp:txXfrm>
    </dsp:sp>
    <dsp:sp modelId="{1A7FE840-136E-4781-812B-4AD4E51C6DC0}">
      <dsp:nvSpPr>
        <dsp:cNvPr id="0" name=""/>
        <dsp:cNvSpPr/>
      </dsp:nvSpPr>
      <dsp:spPr>
        <a:xfrm>
          <a:off x="0" y="2752261"/>
          <a:ext cx="6707088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AA6FED-CDB5-4FA9-AD30-934644F93EAE}">
      <dsp:nvSpPr>
        <dsp:cNvPr id="0" name=""/>
        <dsp:cNvSpPr/>
      </dsp:nvSpPr>
      <dsp:spPr>
        <a:xfrm>
          <a:off x="335354" y="2368501"/>
          <a:ext cx="4694961" cy="7675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458" tIns="0" rIns="177458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Тула</a:t>
          </a:r>
        </a:p>
      </dsp:txBody>
      <dsp:txXfrm>
        <a:off x="372821" y="2405968"/>
        <a:ext cx="4620027" cy="6925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16F9F-AD8B-4455-8921-3B23744B8DE5}">
      <dsp:nvSpPr>
        <dsp:cNvPr id="0" name=""/>
        <dsp:cNvSpPr/>
      </dsp:nvSpPr>
      <dsp:spPr>
        <a:xfrm>
          <a:off x="0" y="43453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44E72-B11A-479D-84F2-EBBE416FBD26}">
      <dsp:nvSpPr>
        <dsp:cNvPr id="0" name=""/>
        <dsp:cNvSpPr/>
      </dsp:nvSpPr>
      <dsp:spPr>
        <a:xfrm>
          <a:off x="304800" y="3601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Ван-хан</a:t>
          </a:r>
        </a:p>
      </dsp:txBody>
      <dsp:txXfrm>
        <a:off x="343708" y="74927"/>
        <a:ext cx="4189384" cy="719224"/>
      </dsp:txXfrm>
    </dsp:sp>
    <dsp:sp modelId="{7A6E405A-AA3A-4E37-A93C-53EFFF06E47C}">
      <dsp:nvSpPr>
        <dsp:cNvPr id="0" name=""/>
        <dsp:cNvSpPr/>
      </dsp:nvSpPr>
      <dsp:spPr>
        <a:xfrm>
          <a:off x="0" y="165925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5EA3E-F94F-40F6-80BF-7F0281B7CCA1}">
      <dsp:nvSpPr>
        <dsp:cNvPr id="0" name=""/>
        <dsp:cNvSpPr/>
      </dsp:nvSpPr>
      <dsp:spPr>
        <a:xfrm>
          <a:off x="288032" y="1296144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 err="1"/>
            <a:t>Тэмуджин</a:t>
          </a:r>
          <a:endParaRPr lang="ru-RU" sz="2700" kern="1200" dirty="0"/>
        </a:p>
      </dsp:txBody>
      <dsp:txXfrm>
        <a:off x="326940" y="1335052"/>
        <a:ext cx="4189384" cy="719224"/>
      </dsp:txXfrm>
    </dsp:sp>
    <dsp:sp modelId="{289B9D28-E23D-4ABE-9EEA-2C3FEB1B466F}">
      <dsp:nvSpPr>
        <dsp:cNvPr id="0" name=""/>
        <dsp:cNvSpPr/>
      </dsp:nvSpPr>
      <dsp:spPr>
        <a:xfrm>
          <a:off x="0" y="288397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C91C0-1F95-43CB-9A90-4B1B8AB88BE9}">
      <dsp:nvSpPr>
        <dsp:cNvPr id="0" name=""/>
        <dsp:cNvSpPr/>
      </dsp:nvSpPr>
      <dsp:spPr>
        <a:xfrm>
          <a:off x="304800" y="2485460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 err="1"/>
            <a:t>Халахалджин</a:t>
          </a:r>
          <a:endParaRPr lang="ru-RU" sz="2700" kern="1200" dirty="0"/>
        </a:p>
      </dsp:txBody>
      <dsp:txXfrm>
        <a:off x="343708" y="2524368"/>
        <a:ext cx="4189384" cy="7192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E16F9F-AD8B-4455-8921-3B23744B8DE5}">
      <dsp:nvSpPr>
        <dsp:cNvPr id="0" name=""/>
        <dsp:cNvSpPr/>
      </dsp:nvSpPr>
      <dsp:spPr>
        <a:xfrm>
          <a:off x="0" y="43453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044E72-B11A-479D-84F2-EBBE416FBD26}">
      <dsp:nvSpPr>
        <dsp:cNvPr id="0" name=""/>
        <dsp:cNvSpPr/>
      </dsp:nvSpPr>
      <dsp:spPr>
        <a:xfrm>
          <a:off x="304800" y="3601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Александр Великий</a:t>
          </a:r>
        </a:p>
      </dsp:txBody>
      <dsp:txXfrm>
        <a:off x="343708" y="74927"/>
        <a:ext cx="4189384" cy="719224"/>
      </dsp:txXfrm>
    </dsp:sp>
    <dsp:sp modelId="{5555D515-0E88-469C-823B-5891297AB256}">
      <dsp:nvSpPr>
        <dsp:cNvPr id="0" name=""/>
        <dsp:cNvSpPr/>
      </dsp:nvSpPr>
      <dsp:spPr>
        <a:xfrm>
          <a:off x="0" y="165925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83792-71CE-46F7-8213-4A7A7C9A05B3}">
      <dsp:nvSpPr>
        <dsp:cNvPr id="0" name=""/>
        <dsp:cNvSpPr/>
      </dsp:nvSpPr>
      <dsp:spPr>
        <a:xfrm>
          <a:off x="304800" y="126073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0" i="0" kern="1200"/>
            <a:t>Зу-ль-Карнайн</a:t>
          </a:r>
          <a:endParaRPr lang="ru-RU" sz="2700" kern="1200"/>
        </a:p>
      </dsp:txBody>
      <dsp:txXfrm>
        <a:off x="343708" y="1299647"/>
        <a:ext cx="4189384" cy="719224"/>
      </dsp:txXfrm>
    </dsp:sp>
    <dsp:sp modelId="{BEE488D6-EF7C-4124-8928-00F68A4E4E87}">
      <dsp:nvSpPr>
        <dsp:cNvPr id="0" name=""/>
        <dsp:cNvSpPr/>
      </dsp:nvSpPr>
      <dsp:spPr>
        <a:xfrm>
          <a:off x="0" y="288397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666E10-41E0-4E15-A5E4-6A9A5279576E}">
      <dsp:nvSpPr>
        <dsp:cNvPr id="0" name=""/>
        <dsp:cNvSpPr/>
      </dsp:nvSpPr>
      <dsp:spPr>
        <a:xfrm>
          <a:off x="304800" y="2485460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0" i="0" kern="1200"/>
            <a:t>Смелый царь</a:t>
          </a:r>
          <a:endParaRPr lang="ru-RU" sz="2700" kern="1200"/>
        </a:p>
      </dsp:txBody>
      <dsp:txXfrm>
        <a:off x="343708" y="2524368"/>
        <a:ext cx="4189384" cy="7192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D57F60-FB07-4B23-A348-486ADCECEB4A}">
      <dsp:nvSpPr>
        <dsp:cNvPr id="0" name=""/>
        <dsp:cNvSpPr/>
      </dsp:nvSpPr>
      <dsp:spPr>
        <a:xfrm>
          <a:off x="0" y="43453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8B4EB-A4A9-40F5-BDC4-BA7497DDE122}">
      <dsp:nvSpPr>
        <dsp:cNvPr id="0" name=""/>
        <dsp:cNvSpPr/>
      </dsp:nvSpPr>
      <dsp:spPr>
        <a:xfrm>
          <a:off x="304800" y="3601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Аяччо, остров Корсика</a:t>
          </a:r>
        </a:p>
      </dsp:txBody>
      <dsp:txXfrm>
        <a:off x="343708" y="74927"/>
        <a:ext cx="4189384" cy="719224"/>
      </dsp:txXfrm>
    </dsp:sp>
    <dsp:sp modelId="{7323FCCC-EAE0-438B-B631-6B02D4C2B527}">
      <dsp:nvSpPr>
        <dsp:cNvPr id="0" name=""/>
        <dsp:cNvSpPr/>
      </dsp:nvSpPr>
      <dsp:spPr>
        <a:xfrm>
          <a:off x="0" y="165925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2DF40-00BA-4A0E-AA8C-CBF88CF26514}">
      <dsp:nvSpPr>
        <dsp:cNvPr id="0" name=""/>
        <dsp:cNvSpPr/>
      </dsp:nvSpPr>
      <dsp:spPr>
        <a:xfrm>
          <a:off x="304800" y="126073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Ватерлоо</a:t>
          </a:r>
        </a:p>
      </dsp:txBody>
      <dsp:txXfrm>
        <a:off x="343708" y="1299647"/>
        <a:ext cx="4189384" cy="719224"/>
      </dsp:txXfrm>
    </dsp:sp>
    <dsp:sp modelId="{AD8BBAB3-873F-487E-8E16-7F185D47C192}">
      <dsp:nvSpPr>
        <dsp:cNvPr id="0" name=""/>
        <dsp:cNvSpPr/>
      </dsp:nvSpPr>
      <dsp:spPr>
        <a:xfrm>
          <a:off x="0" y="288397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C6C704-C195-4465-80E1-E5BD793D2926}">
      <dsp:nvSpPr>
        <dsp:cNvPr id="0" name=""/>
        <dsp:cNvSpPr/>
      </dsp:nvSpPr>
      <dsp:spPr>
        <a:xfrm>
          <a:off x="304800" y="2485460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Остров святой Елены</a:t>
          </a:r>
        </a:p>
      </dsp:txBody>
      <dsp:txXfrm>
        <a:off x="343708" y="2524368"/>
        <a:ext cx="4189384" cy="7192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5517C0-F058-4FCC-A4B3-60BCD78CDCA8}">
      <dsp:nvSpPr>
        <dsp:cNvPr id="0" name=""/>
        <dsp:cNvSpPr/>
      </dsp:nvSpPr>
      <dsp:spPr>
        <a:xfrm>
          <a:off x="0" y="43453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D163F-A057-474A-9191-D651CA58940A}">
      <dsp:nvSpPr>
        <dsp:cNvPr id="0" name=""/>
        <dsp:cNvSpPr/>
      </dsp:nvSpPr>
      <dsp:spPr>
        <a:xfrm>
          <a:off x="304800" y="3601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Наполеон Бонапарт</a:t>
          </a:r>
        </a:p>
      </dsp:txBody>
      <dsp:txXfrm>
        <a:off x="343708" y="74927"/>
        <a:ext cx="4189384" cy="719224"/>
      </dsp:txXfrm>
    </dsp:sp>
    <dsp:sp modelId="{1AC6DEE6-EC53-4008-B5CE-F2DC6C6EAC66}">
      <dsp:nvSpPr>
        <dsp:cNvPr id="0" name=""/>
        <dsp:cNvSpPr/>
      </dsp:nvSpPr>
      <dsp:spPr>
        <a:xfrm>
          <a:off x="0" y="165925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630539-CDE2-47A0-B0F5-8A88B0FB55E9}">
      <dsp:nvSpPr>
        <dsp:cNvPr id="0" name=""/>
        <dsp:cNvSpPr/>
      </dsp:nvSpPr>
      <dsp:spPr>
        <a:xfrm>
          <a:off x="304800" y="126073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Гай Юлий Цезарь</a:t>
          </a:r>
        </a:p>
      </dsp:txBody>
      <dsp:txXfrm>
        <a:off x="343708" y="1299647"/>
        <a:ext cx="4189384" cy="719224"/>
      </dsp:txXfrm>
    </dsp:sp>
    <dsp:sp modelId="{BDCCFD33-12B1-467C-8703-8AE64CCFE0D9}">
      <dsp:nvSpPr>
        <dsp:cNvPr id="0" name=""/>
        <dsp:cNvSpPr/>
      </dsp:nvSpPr>
      <dsp:spPr>
        <a:xfrm>
          <a:off x="0" y="288397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17EEB6-F489-4AE6-B836-B8537B947D52}">
      <dsp:nvSpPr>
        <dsp:cNvPr id="0" name=""/>
        <dsp:cNvSpPr/>
      </dsp:nvSpPr>
      <dsp:spPr>
        <a:xfrm>
          <a:off x="304800" y="2485460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Александр Суворов</a:t>
          </a:r>
        </a:p>
      </dsp:txBody>
      <dsp:txXfrm>
        <a:off x="343708" y="2524368"/>
        <a:ext cx="4189384" cy="71922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3F3D0-D93E-4324-93AF-AF63604C57FB}">
      <dsp:nvSpPr>
        <dsp:cNvPr id="0" name=""/>
        <dsp:cNvSpPr/>
      </dsp:nvSpPr>
      <dsp:spPr>
        <a:xfrm>
          <a:off x="0" y="43453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C01035-0B62-4B9C-A928-E5009B42100E}">
      <dsp:nvSpPr>
        <dsp:cNvPr id="0" name=""/>
        <dsp:cNvSpPr/>
      </dsp:nvSpPr>
      <dsp:spPr>
        <a:xfrm>
          <a:off x="304800" y="3601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Ганнибал</a:t>
          </a:r>
        </a:p>
      </dsp:txBody>
      <dsp:txXfrm>
        <a:off x="343708" y="74927"/>
        <a:ext cx="4189384" cy="719224"/>
      </dsp:txXfrm>
    </dsp:sp>
    <dsp:sp modelId="{E6A44643-6D52-47B0-A8DB-AB73794D4059}">
      <dsp:nvSpPr>
        <dsp:cNvPr id="0" name=""/>
        <dsp:cNvSpPr/>
      </dsp:nvSpPr>
      <dsp:spPr>
        <a:xfrm>
          <a:off x="0" y="165925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9D774-BFE3-4903-A69F-2DB8763E5666}">
      <dsp:nvSpPr>
        <dsp:cNvPr id="0" name=""/>
        <dsp:cNvSpPr/>
      </dsp:nvSpPr>
      <dsp:spPr>
        <a:xfrm>
          <a:off x="304800" y="1260739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 dirty="0"/>
            <a:t>Александр Македонский</a:t>
          </a:r>
        </a:p>
      </dsp:txBody>
      <dsp:txXfrm>
        <a:off x="343708" y="1299647"/>
        <a:ext cx="4189384" cy="719224"/>
      </dsp:txXfrm>
    </dsp:sp>
    <dsp:sp modelId="{8F4FAB63-C51B-435F-A675-F9FF46D1A6FC}">
      <dsp:nvSpPr>
        <dsp:cNvPr id="0" name=""/>
        <dsp:cNvSpPr/>
      </dsp:nvSpPr>
      <dsp:spPr>
        <a:xfrm>
          <a:off x="0" y="2883979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8A775A-9EA2-4887-AC5E-2B3F4E102502}">
      <dsp:nvSpPr>
        <dsp:cNvPr id="0" name=""/>
        <dsp:cNvSpPr/>
      </dsp:nvSpPr>
      <dsp:spPr>
        <a:xfrm>
          <a:off x="216023" y="2520282"/>
          <a:ext cx="4267200" cy="7970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Юлий Цезарь</a:t>
          </a:r>
        </a:p>
      </dsp:txBody>
      <dsp:txXfrm>
        <a:off x="254931" y="2559190"/>
        <a:ext cx="4189384" cy="71922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3DE175-E2D0-41E7-8DFF-DF75396F1185}">
      <dsp:nvSpPr>
        <dsp:cNvPr id="0" name=""/>
        <dsp:cNvSpPr/>
      </dsp:nvSpPr>
      <dsp:spPr>
        <a:xfrm>
          <a:off x="0" y="420847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62BEF1-43A1-428A-9349-8E8ECF802FDC}">
      <dsp:nvSpPr>
        <dsp:cNvPr id="0" name=""/>
        <dsp:cNvSpPr/>
      </dsp:nvSpPr>
      <dsp:spPr>
        <a:xfrm>
          <a:off x="304800" y="22327"/>
          <a:ext cx="426720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b="0" i="0" kern="1200"/>
            <a:t>майор</a:t>
          </a:r>
          <a:endParaRPr lang="ru-RU" sz="2700" kern="1200"/>
        </a:p>
      </dsp:txBody>
      <dsp:txXfrm>
        <a:off x="343708" y="61235"/>
        <a:ext cx="4189384" cy="719224"/>
      </dsp:txXfrm>
    </dsp:sp>
    <dsp:sp modelId="{464FD5DC-4E69-47B8-B340-C43066687487}">
      <dsp:nvSpPr>
        <dsp:cNvPr id="0" name=""/>
        <dsp:cNvSpPr/>
      </dsp:nvSpPr>
      <dsp:spPr>
        <a:xfrm>
          <a:off x="0" y="1645567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6D1AFC-2E10-4CE0-AD71-9222D2FCA3FB}">
      <dsp:nvSpPr>
        <dsp:cNvPr id="0" name=""/>
        <dsp:cNvSpPr/>
      </dsp:nvSpPr>
      <dsp:spPr>
        <a:xfrm>
          <a:off x="304800" y="1247047"/>
          <a:ext cx="426720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подполковник</a:t>
          </a:r>
        </a:p>
      </dsp:txBody>
      <dsp:txXfrm>
        <a:off x="343708" y="1285955"/>
        <a:ext cx="4189384" cy="719224"/>
      </dsp:txXfrm>
    </dsp:sp>
    <dsp:sp modelId="{E6514BF9-D6CB-4038-9CCF-50D7AB0A3161}">
      <dsp:nvSpPr>
        <dsp:cNvPr id="0" name=""/>
        <dsp:cNvSpPr/>
      </dsp:nvSpPr>
      <dsp:spPr>
        <a:xfrm>
          <a:off x="0" y="2870288"/>
          <a:ext cx="6096000" cy="680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DE9457-5437-478C-94B4-A200800D0EBA}">
      <dsp:nvSpPr>
        <dsp:cNvPr id="0" name=""/>
        <dsp:cNvSpPr/>
      </dsp:nvSpPr>
      <dsp:spPr>
        <a:xfrm>
          <a:off x="304800" y="2471767"/>
          <a:ext cx="4267200" cy="79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полковник</a:t>
          </a:r>
        </a:p>
      </dsp:txBody>
      <dsp:txXfrm>
        <a:off x="343708" y="2510675"/>
        <a:ext cx="4189384" cy="71922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E2BE0-D7BF-46A8-BB95-AE0DAA9F5771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FEC12F-12E8-46B8-8DEE-32CF22A0526C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Караульный</a:t>
          </a:r>
        </a:p>
      </dsp:txBody>
      <dsp:txXfrm>
        <a:off x="349472" y="51131"/>
        <a:ext cx="4177856" cy="825776"/>
      </dsp:txXfrm>
    </dsp:sp>
    <dsp:sp modelId="{FAC1597B-CAEB-4C5A-BDEE-963260055DBA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1B2E6-E9C4-407F-8348-71D1B35B181C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Конвой</a:t>
          </a:r>
        </a:p>
      </dsp:txBody>
      <dsp:txXfrm>
        <a:off x="349472" y="1457291"/>
        <a:ext cx="4177856" cy="825776"/>
      </dsp:txXfrm>
    </dsp:sp>
    <dsp:sp modelId="{64BAD422-312F-476C-AEAB-1DCC3F108194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D47E3-C37C-44BD-A08D-0AC5955BE540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 dirty="0"/>
            <a:t>Курсант</a:t>
          </a:r>
        </a:p>
      </dsp:txBody>
      <dsp:txXfrm>
        <a:off x="349472" y="2863452"/>
        <a:ext cx="4177856" cy="825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AFB972-40B7-4DAD-BC8B-E272C20F732B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6AE5B-213B-4402-B1B5-A9B804E14B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424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" r="21625" b="-1481"/>
          <a:stretch/>
        </p:blipFill>
        <p:spPr bwMode="auto">
          <a:xfrm>
            <a:off x="-61539" y="15326"/>
            <a:ext cx="9188073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2051720" y="1772816"/>
            <a:ext cx="2133600" cy="365125"/>
          </a:xfrm>
        </p:spPr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6297" y="548680"/>
            <a:ext cx="7772400" cy="864096"/>
          </a:xfr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>
              <a:defRPr b="0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endParaRPr lang="ru-RU" dirty="0"/>
          </a:p>
        </p:txBody>
      </p:sp>
      <p:sp>
        <p:nvSpPr>
          <p:cNvPr id="7" name="Управляющая кнопка: домой 6">
            <a:hlinkClick r:id="" action="ppaction://hlinkshowjump?jump=lastslideviewed" highlightClick="1"/>
          </p:cNvPr>
          <p:cNvSpPr/>
          <p:nvPr userDrawn="1"/>
        </p:nvSpPr>
        <p:spPr>
          <a:xfrm>
            <a:off x="4067944" y="6237312"/>
            <a:ext cx="720080" cy="396044"/>
          </a:xfrm>
          <a:prstGeom prst="actionButtonHom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76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33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0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225340" y="4869160"/>
            <a:ext cx="2895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r>
              <a:rPr lang="ru-RU" dirty="0"/>
              <a:t>Вернуться к выбору тем</a:t>
            </a:r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2908944" y="2996952"/>
            <a:ext cx="3528392" cy="1008112"/>
          </a:xfrm>
          <a:prstGeom prst="actionButtonBlan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2407760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dirty="0"/>
              <a:t>Тема: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extBox 5"/>
          <p:cNvSpPr txBox="1"/>
          <p:nvPr userDrawn="1"/>
        </p:nvSpPr>
        <p:spPr>
          <a:xfrm>
            <a:off x="827584" y="1527175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Вопрос: </a:t>
            </a:r>
          </a:p>
        </p:txBody>
      </p:sp>
      <p:graphicFrame>
        <p:nvGraphicFramePr>
          <p:cNvPr id="7" name="Схема 6"/>
          <p:cNvGraphicFramePr/>
          <p:nvPr userDrawn="1">
            <p:extLst>
              <p:ext uri="{D42A27DB-BD31-4B8C-83A1-F6EECF244321}">
                <p14:modId xmlns:p14="http://schemas.microsoft.com/office/powerpoint/2010/main" val="3326948531"/>
              </p:ext>
            </p:extLst>
          </p:nvPr>
        </p:nvGraphicFramePr>
        <p:xfrm>
          <a:off x="1547664" y="2852936"/>
          <a:ext cx="6096000" cy="2464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Управляющая кнопка: домой 8">
            <a:hlinkClick r:id="" action="ppaction://hlinkshowjump?jump=firstslide" highlightClick="1"/>
          </p:cNvPr>
          <p:cNvSpPr/>
          <p:nvPr userDrawn="1"/>
        </p:nvSpPr>
        <p:spPr>
          <a:xfrm>
            <a:off x="3563888" y="5445224"/>
            <a:ext cx="1224136" cy="576064"/>
          </a:xfrm>
          <a:prstGeom prst="actionButtonHom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3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728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534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9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133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76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173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86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3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BD9EC-4715-4D9C-8C9D-8BAB14BF4799}" type="datetimeFigureOut">
              <a:rPr lang="ru-RU" smtClean="0"/>
              <a:t>20.02.2023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44745-BBB9-4739-ADF1-486DE3F2E4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8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16.xml"/><Relationship Id="rId18" Type="http://schemas.openxmlformats.org/officeDocument/2006/relationships/slide" Target="slide21.xml"/><Relationship Id="rId26" Type="http://schemas.openxmlformats.org/officeDocument/2006/relationships/slide" Target="slide29.xml"/><Relationship Id="rId21" Type="http://schemas.openxmlformats.org/officeDocument/2006/relationships/slide" Target="slide24.xml"/><Relationship Id="rId34" Type="http://schemas.openxmlformats.org/officeDocument/2006/relationships/slide" Target="slide37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5" Type="http://schemas.openxmlformats.org/officeDocument/2006/relationships/slide" Target="slide28.xml"/><Relationship Id="rId33" Type="http://schemas.openxmlformats.org/officeDocument/2006/relationships/slide" Target="slide36.xml"/><Relationship Id="rId2" Type="http://schemas.openxmlformats.org/officeDocument/2006/relationships/slide" Target="slide5.xml"/><Relationship Id="rId16" Type="http://schemas.openxmlformats.org/officeDocument/2006/relationships/slide" Target="slide19.xml"/><Relationship Id="rId20" Type="http://schemas.openxmlformats.org/officeDocument/2006/relationships/slide" Target="slide23.xml"/><Relationship Id="rId29" Type="http://schemas.openxmlformats.org/officeDocument/2006/relationships/slide" Target="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slide" Target="slide14.xml"/><Relationship Id="rId24" Type="http://schemas.openxmlformats.org/officeDocument/2006/relationships/slide" Target="slide27.xml"/><Relationship Id="rId32" Type="http://schemas.openxmlformats.org/officeDocument/2006/relationships/slide" Target="slide35.xml"/><Relationship Id="rId37" Type="http://schemas.openxmlformats.org/officeDocument/2006/relationships/slide" Target="slide40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26.xml"/><Relationship Id="rId28" Type="http://schemas.openxmlformats.org/officeDocument/2006/relationships/slide" Target="slide31.xml"/><Relationship Id="rId36" Type="http://schemas.openxmlformats.org/officeDocument/2006/relationships/slide" Target="slide39.xml"/><Relationship Id="rId10" Type="http://schemas.openxmlformats.org/officeDocument/2006/relationships/slide" Target="slide13.xml"/><Relationship Id="rId19" Type="http://schemas.openxmlformats.org/officeDocument/2006/relationships/slide" Target="slide22.xml"/><Relationship Id="rId31" Type="http://schemas.openxmlformats.org/officeDocument/2006/relationships/slide" Target="slide34.xml"/><Relationship Id="rId4" Type="http://schemas.openxmlformats.org/officeDocument/2006/relationships/slide" Target="slide7.xml"/><Relationship Id="rId9" Type="http://schemas.openxmlformats.org/officeDocument/2006/relationships/slide" Target="slide12.xml"/><Relationship Id="rId14" Type="http://schemas.openxmlformats.org/officeDocument/2006/relationships/slide" Target="slide17.xml"/><Relationship Id="rId22" Type="http://schemas.openxmlformats.org/officeDocument/2006/relationships/slide" Target="slide25.xml"/><Relationship Id="rId27" Type="http://schemas.openxmlformats.org/officeDocument/2006/relationships/slide" Target="slide30.xml"/><Relationship Id="rId30" Type="http://schemas.openxmlformats.org/officeDocument/2006/relationships/slide" Target="slide33.xml"/><Relationship Id="rId35" Type="http://schemas.openxmlformats.org/officeDocument/2006/relationships/slide" Target="slide38.xml"/><Relationship Id="rId8" Type="http://schemas.openxmlformats.org/officeDocument/2006/relationships/slide" Target="slide11.xml"/><Relationship Id="rId3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4" b="14733"/>
          <a:stretch/>
        </p:blipFill>
        <p:spPr bwMode="auto">
          <a:xfrm>
            <a:off x="-1692696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3040" y="1988840"/>
            <a:ext cx="8640960" cy="2115666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/>
              <a:t>Викторина </a:t>
            </a:r>
            <a:br>
              <a:rPr lang="ru-RU" dirty="0"/>
            </a:br>
            <a:r>
              <a:rPr lang="ru-RU" dirty="0"/>
              <a:t>«Юнармейская битва интеллектуалов»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35896" y="5013176"/>
            <a:ext cx="5320680" cy="1296144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МБОУ Лисковская СОШ</a:t>
            </a:r>
          </a:p>
          <a:p>
            <a:r>
              <a:rPr lang="ru-RU" dirty="0">
                <a:solidFill>
                  <a:schemeClr val="bg1"/>
                </a:solidFill>
              </a:rPr>
              <a:t>Отряд «Молодая гвардия»</a:t>
            </a:r>
          </a:p>
        </p:txBody>
      </p:sp>
    </p:spTree>
    <p:extLst>
      <p:ext uri="{BB962C8B-B14F-4D97-AF65-F5344CB8AC3E}">
        <p14:creationId xmlns:p14="http://schemas.microsoft.com/office/powerpoint/2010/main" val="518293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424936" cy="1728192"/>
          </a:xfrm>
        </p:spPr>
        <p:txBody>
          <a:bodyPr>
            <a:normAutofit/>
          </a:bodyPr>
          <a:lstStyle/>
          <a:p>
            <a:r>
              <a:rPr lang="ru-RU" dirty="0"/>
              <a:t>Кого из полководцев называли «отцом стратегии»?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60452440"/>
              </p:ext>
            </p:extLst>
          </p:nvPr>
        </p:nvGraphicFramePr>
        <p:xfrm>
          <a:off x="1403648" y="2492896"/>
          <a:ext cx="6096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41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r="10668" b="11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1601" y="404664"/>
            <a:ext cx="8640960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Какие из этих погонов носит маршал армии?</a:t>
            </a:r>
          </a:p>
        </p:txBody>
      </p:sp>
      <p:pic>
        <p:nvPicPr>
          <p:cNvPr id="5123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3" t="7932" r="48701" b="25068"/>
          <a:stretch/>
        </p:blipFill>
        <p:spPr bwMode="auto">
          <a:xfrm>
            <a:off x="3635896" y="2348880"/>
            <a:ext cx="1698171" cy="3831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4" r="32286"/>
          <a:stretch/>
        </p:blipFill>
        <p:spPr bwMode="auto">
          <a:xfrm>
            <a:off x="1392086" y="2253904"/>
            <a:ext cx="1728192" cy="402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7996" y="3458333"/>
            <a:ext cx="3904860" cy="153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673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r="10668" b="11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1601" y="404664"/>
            <a:ext cx="8640960" cy="258532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Чьи это погоны: две красные полосы и две звезды на зеленом фоне?</a:t>
            </a: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134556382"/>
              </p:ext>
            </p:extLst>
          </p:nvPr>
        </p:nvGraphicFramePr>
        <p:xfrm>
          <a:off x="300842" y="3284984"/>
          <a:ext cx="6096000" cy="3573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20" t="12124" r="31161" b="12058"/>
          <a:stretch/>
        </p:blipFill>
        <p:spPr bwMode="auto">
          <a:xfrm>
            <a:off x="6588224" y="3016595"/>
            <a:ext cx="1656184" cy="36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59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r="10668" b="11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37067" y="426194"/>
            <a:ext cx="8640960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Кто носит погоны с буквой «К» на зеленом фоне?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445817530"/>
              </p:ext>
            </p:extLst>
          </p:nvPr>
        </p:nvGraphicFramePr>
        <p:xfrm>
          <a:off x="395536" y="256490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5" t="10531" r="8288" b="7790"/>
          <a:stretch/>
        </p:blipFill>
        <p:spPr bwMode="auto">
          <a:xfrm>
            <a:off x="6710678" y="2420887"/>
            <a:ext cx="1807560" cy="422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5316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r="10668" b="11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1601" y="404664"/>
            <a:ext cx="8640960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Самый младший по званию?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27782244"/>
              </p:ext>
            </p:extLst>
          </p:nvPr>
        </p:nvGraphicFramePr>
        <p:xfrm>
          <a:off x="1043608" y="249289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27994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r="10668" b="11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82079" y="188640"/>
            <a:ext cx="8640960" cy="193899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погонах какого капитана можно увидеть выстроенные клином 4 звезды на синем фоне?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62403720"/>
              </p:ext>
            </p:extLst>
          </p:nvPr>
        </p:nvGraphicFramePr>
        <p:xfrm>
          <a:off x="282079" y="27431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69473" y="3743696"/>
            <a:ext cx="4157785" cy="165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311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8" r="10668" b="1120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1601" y="431807"/>
            <a:ext cx="8640960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Кто носит погоны красного цвета без звезд и полос?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906894611"/>
              </p:ext>
            </p:extLst>
          </p:nvPr>
        </p:nvGraphicFramePr>
        <p:xfrm>
          <a:off x="1524000" y="2794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6295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 bwMode="auto">
          <a:xfrm>
            <a:off x="-2" y="0"/>
            <a:ext cx="9144001" cy="6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5269560"/>
              </p:ext>
            </p:extLst>
          </p:nvPr>
        </p:nvGraphicFramePr>
        <p:xfrm>
          <a:off x="251520" y="2564904"/>
          <a:ext cx="5904656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11560" y="332656"/>
            <a:ext cx="8316415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/>
              <a:t>Как называется эта тяжелая огнемётная система?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59" y="2636912"/>
            <a:ext cx="5832649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123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 bwMode="auto">
          <a:xfrm>
            <a:off x="-2" y="0"/>
            <a:ext cx="9144001" cy="6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1606600"/>
              </p:ext>
            </p:extLst>
          </p:nvPr>
        </p:nvGraphicFramePr>
        <p:xfrm>
          <a:off x="251520" y="2564904"/>
          <a:ext cx="5904656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188640"/>
            <a:ext cx="8892479" cy="132343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Как называются эти фронтовые штурмовики Су-25?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572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146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 bwMode="auto">
          <a:xfrm>
            <a:off x="-2" y="0"/>
            <a:ext cx="9144001" cy="6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996359"/>
              </p:ext>
            </p:extLst>
          </p:nvPr>
        </p:nvGraphicFramePr>
        <p:xfrm>
          <a:off x="251520" y="2564904"/>
          <a:ext cx="5904656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7766" y="2235"/>
            <a:ext cx="8748464" cy="212365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dirty="0"/>
              <a:t>Как называется этот буксируемый 82-миллиметровый советский миномёт?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71" y="2636912"/>
            <a:ext cx="5130659" cy="341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817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754035"/>
              </p:ext>
            </p:extLst>
          </p:nvPr>
        </p:nvGraphicFramePr>
        <p:xfrm>
          <a:off x="179512" y="764702"/>
          <a:ext cx="2232248" cy="5472612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121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Герои и полководцы</a:t>
                      </a:r>
                      <a:endParaRPr lang="ru-RU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Армейские звания и погоны</a:t>
                      </a:r>
                      <a:endParaRPr lang="ru-RU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  <a:p>
                      <a:pPr algn="ctr"/>
                      <a:r>
                        <a:rPr lang="ru-RU" sz="2000" dirty="0"/>
                        <a:t>Военная техника</a:t>
                      </a:r>
                      <a:endParaRPr lang="ru-RU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  <a:p>
                      <a:pPr algn="ctr"/>
                      <a:r>
                        <a:rPr lang="ru-RU" sz="2000" b="0" dirty="0">
                          <a:solidFill>
                            <a:schemeClr val="dk1"/>
                          </a:solidFill>
                        </a:rPr>
                        <a:t>Загадки</a:t>
                      </a:r>
                      <a:r>
                        <a:rPr lang="ru-RU" sz="2000" b="0" baseline="0" dirty="0">
                          <a:solidFill>
                            <a:schemeClr val="dk1"/>
                          </a:solidFill>
                        </a:rPr>
                        <a:t> </a:t>
                      </a:r>
                      <a:endParaRPr lang="ru-RU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Места воинской</a:t>
                      </a:r>
                      <a:r>
                        <a:rPr lang="ru-RU" sz="2000" baseline="0" dirty="0"/>
                        <a:t> славы</a:t>
                      </a:r>
                      <a:endParaRPr lang="ru-RU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102">
                <a:tc>
                  <a:txBody>
                    <a:bodyPr/>
                    <a:lstStyle/>
                    <a:p>
                      <a:pPr algn="ctr"/>
                      <a:endParaRPr lang="ru-RU" sz="2000" dirty="0"/>
                    </a:p>
                    <a:p>
                      <a:pPr algn="ctr"/>
                      <a:r>
                        <a:rPr lang="ru-RU" sz="2000" dirty="0"/>
                        <a:t>Ребусы</a:t>
                      </a:r>
                      <a:endParaRPr lang="ru-RU" sz="20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cell3D prstMaterial="dkEdge">
                      <a:bevel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41658"/>
              </p:ext>
            </p:extLst>
          </p:nvPr>
        </p:nvGraphicFramePr>
        <p:xfrm>
          <a:off x="2483768" y="764704"/>
          <a:ext cx="6336702" cy="5472606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1056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6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9121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" action="ppaction://hlinksldjump"/>
                        </a:rPr>
                        <a:t>1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" action="ppaction://hlinksldjump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4" action="ppaction://hlinksldjump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5" action="ppaction://hlinksldjump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6" action="ppaction://hlinksldjump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7" action="ppaction://hlinksldjump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8" action="ppaction://hlinksldjump"/>
                        </a:rPr>
                        <a:t>1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9" action="ppaction://hlinksldjump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0" action="ppaction://hlinksldjump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1" action="ppaction://hlinksldjump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2" action="ppaction://hlinksldjump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3" action="ppaction://hlinksldjump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4" action="ppaction://hlinksldjump"/>
                        </a:rPr>
                        <a:t>1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5" action="ppaction://hlinksldjump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6" action="ppaction://hlinksldjump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7" action="ppaction://hlinksldjump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8" action="ppaction://hlinksldjump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19" action="ppaction://hlinksldjump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0" action="ppaction://hlinksldjump"/>
                        </a:rPr>
                        <a:t>1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1" action="ppaction://hlinksldjump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2" action="ppaction://hlinksldjump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3" action="ppaction://hlinksldjump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4" action="ppaction://hlinksldjump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5" action="ppaction://hlinksldjump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6" action="ppaction://hlinksldjump"/>
                        </a:rPr>
                        <a:t>1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7" action="ppaction://hlinksldjump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8" action="ppaction://hlinksldjump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29" action="ppaction://hlinksldjump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0" action="ppaction://hlinksldjump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1" action="ppaction://hlinksldjump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12101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2" action="ppaction://hlinksldjump"/>
                        </a:rPr>
                        <a:t>1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3" action="ppaction://hlinksldjump"/>
                        </a:rPr>
                        <a:t>2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4" action="ppaction://hlinksldjump"/>
                        </a:rPr>
                        <a:t>3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5" action="ppaction://hlinksldjump"/>
                        </a:rPr>
                        <a:t>4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6" action="ppaction://hlinksldjump"/>
                        </a:rPr>
                        <a:t>5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>
                          <a:hlinkClick r:id="rId37" action="ppaction://hlinksldjump"/>
                        </a:rPr>
                        <a:t>6</a:t>
                      </a:r>
                      <a:endParaRPr lang="ru-RU" sz="3600" b="1" dirty="0">
                        <a:solidFill>
                          <a:schemeClr val="tx1"/>
                        </a:solidFill>
                        <a:cs typeface="Arabic Typesetting" pitchFamily="66" charset="-78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7526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 bwMode="auto">
          <a:xfrm>
            <a:off x="-2" y="0"/>
            <a:ext cx="9144001" cy="6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949814"/>
              </p:ext>
            </p:extLst>
          </p:nvPr>
        </p:nvGraphicFramePr>
        <p:xfrm>
          <a:off x="251520" y="2564904"/>
          <a:ext cx="5904656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6628" y="188640"/>
            <a:ext cx="7920880" cy="206210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Вертолёт Ми-24 по индексам НАТО называется английским словом </a:t>
            </a:r>
            <a:r>
              <a:rPr lang="ru-RU" sz="3200" dirty="0" err="1"/>
              <a:t>Hind</a:t>
            </a:r>
            <a:r>
              <a:rPr lang="ru-RU" sz="3200" dirty="0"/>
              <a:t> («Лань»). А на что он похож по мнению российских военных?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08920"/>
            <a:ext cx="5000977" cy="341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3414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 bwMode="auto">
          <a:xfrm>
            <a:off x="-2" y="0"/>
            <a:ext cx="9144001" cy="6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4055546"/>
              </p:ext>
            </p:extLst>
          </p:nvPr>
        </p:nvGraphicFramePr>
        <p:xfrm>
          <a:off x="251520" y="2564904"/>
          <a:ext cx="5904656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5930" y="404664"/>
            <a:ext cx="7920880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dirty="0"/>
              <a:t>Как называется вид военной техники, способный передвигаться по земле и воде</a:t>
            </a:r>
          </a:p>
        </p:txBody>
      </p:sp>
    </p:spTree>
    <p:extLst>
      <p:ext uri="{BB962C8B-B14F-4D97-AF65-F5344CB8AC3E}">
        <p14:creationId xmlns:p14="http://schemas.microsoft.com/office/powerpoint/2010/main" val="21241131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7"/>
          <a:stretch/>
        </p:blipFill>
        <p:spPr bwMode="auto">
          <a:xfrm>
            <a:off x="-2" y="0"/>
            <a:ext cx="9144001" cy="68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189064"/>
              </p:ext>
            </p:extLst>
          </p:nvPr>
        </p:nvGraphicFramePr>
        <p:xfrm>
          <a:off x="251520" y="2564904"/>
          <a:ext cx="5904656" cy="3989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1707" y="404664"/>
            <a:ext cx="7920880" cy="206210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200" dirty="0"/>
              <a:t>Какое неофициальное название бесствольных систем полевой реактивной артиллерии, появившихся во время второй мировой войны?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64904"/>
            <a:ext cx="6107177" cy="4056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780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6336704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Ползёт черепаха —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Стальная рубаха,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враг — в овраг,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она, где враг.</a:t>
            </a:r>
          </a:p>
        </p:txBody>
      </p:sp>
    </p:spTree>
    <p:extLst>
      <p:ext uri="{BB962C8B-B14F-4D97-AF65-F5344CB8AC3E}">
        <p14:creationId xmlns:p14="http://schemas.microsoft.com/office/powerpoint/2010/main" val="2913034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560" y="1268760"/>
            <a:ext cx="8280920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 горе-горушке стоят старушки,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Если охнут, люди оглохнут.</a:t>
            </a:r>
          </a:p>
        </p:txBody>
      </p:sp>
    </p:spTree>
    <p:extLst>
      <p:ext uri="{BB962C8B-B14F-4D97-AF65-F5344CB8AC3E}">
        <p14:creationId xmlns:p14="http://schemas.microsoft.com/office/powerpoint/2010/main" val="1246512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331640" y="1628800"/>
            <a:ext cx="6784122" cy="338437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Эта пушка не стреляет,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Камни далеко метает,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Нету в мире крепостей,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Устоявших перед ней.</a:t>
            </a:r>
          </a:p>
        </p:txBody>
      </p:sp>
    </p:spTree>
    <p:extLst>
      <p:ext uri="{BB962C8B-B14F-4D97-AF65-F5344CB8AC3E}">
        <p14:creationId xmlns:p14="http://schemas.microsoft.com/office/powerpoint/2010/main" val="3307742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6336704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на суше, и на море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Он всегда стоит в дозоре.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Он страну не подведет –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Нарушитель не пройдет. Кто это?</a:t>
            </a:r>
          </a:p>
        </p:txBody>
      </p:sp>
    </p:spTree>
    <p:extLst>
      <p:ext uri="{BB962C8B-B14F-4D97-AF65-F5344CB8AC3E}">
        <p14:creationId xmlns:p14="http://schemas.microsoft.com/office/powerpoint/2010/main" val="1296538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051720" y="1268760"/>
            <a:ext cx="6336704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Под водой железный кит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Днем и ночью кит не спит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Днем и ночью под водой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Охраняет наш покой.</a:t>
            </a:r>
          </a:p>
        </p:txBody>
      </p:sp>
    </p:spTree>
    <p:extLst>
      <p:ext uri="{BB962C8B-B14F-4D97-AF65-F5344CB8AC3E}">
        <p14:creationId xmlns:p14="http://schemas.microsoft.com/office/powerpoint/2010/main" val="485829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07096" y="1268760"/>
            <a:ext cx="8136904" cy="38884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Имя девичье носила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 врага огнём косила,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Вражьи замыслы порушив,</a:t>
            </a:r>
            <a:b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Легендарная ...</a:t>
            </a:r>
          </a:p>
        </p:txBody>
      </p:sp>
    </p:spTree>
    <p:extLst>
      <p:ext uri="{BB962C8B-B14F-4D97-AF65-F5344CB8AC3E}">
        <p14:creationId xmlns:p14="http://schemas.microsoft.com/office/powerpoint/2010/main" val="2578257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Какой монумент изображен на рисунке?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00261145"/>
              </p:ext>
            </p:extLst>
          </p:nvPr>
        </p:nvGraphicFramePr>
        <p:xfrm>
          <a:off x="467544" y="2132856"/>
          <a:ext cx="5136232" cy="3112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1"/>
          <a:stretch/>
        </p:blipFill>
        <p:spPr bwMode="auto">
          <a:xfrm>
            <a:off x="4283968" y="2276872"/>
            <a:ext cx="4558933" cy="282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889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4"/>
            <a:ext cx="9144000" cy="685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431" y="1628800"/>
            <a:ext cx="910056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0" b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Правильно!!!</a:t>
            </a:r>
          </a:p>
        </p:txBody>
      </p:sp>
      <p:sp>
        <p:nvSpPr>
          <p:cNvPr id="3" name="Управляющая кнопка: домой 2">
            <a:hlinkClick r:id="rId3" action="ppaction://hlinksldjump" highlightClick="1"/>
          </p:cNvPr>
          <p:cNvSpPr/>
          <p:nvPr/>
        </p:nvSpPr>
        <p:spPr>
          <a:xfrm>
            <a:off x="6012160" y="3789040"/>
            <a:ext cx="936104" cy="6480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64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/>
          <a:stretch/>
        </p:blipFill>
        <p:spPr bwMode="auto">
          <a:xfrm>
            <a:off x="-852241" y="12328"/>
            <a:ext cx="1002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509113"/>
              </p:ext>
            </p:extLst>
          </p:nvPr>
        </p:nvGraphicFramePr>
        <p:xfrm>
          <a:off x="858416" y="2420888"/>
          <a:ext cx="6707088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260369"/>
            <a:ext cx="734481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Эта крепость была один из первых бастионов, которые дали отпор немецким войскам 22 июня 1941 года. Назовите эту крепость</a:t>
            </a:r>
            <a:r>
              <a:rPr lang="ru-RU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261126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/>
          <a:stretch/>
        </p:blipFill>
        <p:spPr bwMode="auto">
          <a:xfrm>
            <a:off x="-852241" y="12328"/>
            <a:ext cx="1002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9452882"/>
              </p:ext>
            </p:extLst>
          </p:nvPr>
        </p:nvGraphicFramePr>
        <p:xfrm>
          <a:off x="858416" y="2420888"/>
          <a:ext cx="6707088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274638"/>
            <a:ext cx="900100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Это мемориальное кладбище расположено на севере Санкт-Петербурга. Оно является одним из мест массовых захоронений жертв блокады Ленинграда и воинов, защищавших город. Как оно называется?</a:t>
            </a:r>
          </a:p>
        </p:txBody>
      </p:sp>
    </p:spTree>
    <p:extLst>
      <p:ext uri="{BB962C8B-B14F-4D97-AF65-F5344CB8AC3E}">
        <p14:creationId xmlns:p14="http://schemas.microsoft.com/office/powerpoint/2010/main" val="892697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/>
          <a:stretch/>
        </p:blipFill>
        <p:spPr bwMode="auto">
          <a:xfrm>
            <a:off x="-852241" y="12328"/>
            <a:ext cx="1002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919106"/>
              </p:ext>
            </p:extLst>
          </p:nvPr>
        </p:nvGraphicFramePr>
        <p:xfrm>
          <a:off x="858416" y="2420888"/>
          <a:ext cx="6707088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260369"/>
            <a:ext cx="7344816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В каком городе находится мемориальный комплекс памяти павших героев Великой Отечественной войны «Журавли»?</a:t>
            </a:r>
          </a:p>
        </p:txBody>
      </p:sp>
    </p:spTree>
    <p:extLst>
      <p:ext uri="{BB962C8B-B14F-4D97-AF65-F5344CB8AC3E}">
        <p14:creationId xmlns:p14="http://schemas.microsoft.com/office/powerpoint/2010/main" val="248508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/>
          <a:stretch/>
        </p:blipFill>
        <p:spPr bwMode="auto">
          <a:xfrm>
            <a:off x="-852241" y="12328"/>
            <a:ext cx="1002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7405626"/>
              </p:ext>
            </p:extLst>
          </p:nvPr>
        </p:nvGraphicFramePr>
        <p:xfrm>
          <a:off x="858416" y="2420888"/>
          <a:ext cx="6707088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260369"/>
            <a:ext cx="7344816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Уникальный и единственный в мире мемориальный комплекс «Малая земля» находится в этом городе.</a:t>
            </a:r>
          </a:p>
        </p:txBody>
      </p:sp>
    </p:spTree>
    <p:extLst>
      <p:ext uri="{BB962C8B-B14F-4D97-AF65-F5344CB8AC3E}">
        <p14:creationId xmlns:p14="http://schemas.microsoft.com/office/powerpoint/2010/main" val="1257659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9"/>
          <a:stretch/>
        </p:blipFill>
        <p:spPr bwMode="auto">
          <a:xfrm>
            <a:off x="-852241" y="12328"/>
            <a:ext cx="10026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146509"/>
              </p:ext>
            </p:extLst>
          </p:nvPr>
        </p:nvGraphicFramePr>
        <p:xfrm>
          <a:off x="858416" y="2420888"/>
          <a:ext cx="6707088" cy="3417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260369"/>
            <a:ext cx="7344816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Город, который называют арсеналом и щитом России?</a:t>
            </a:r>
          </a:p>
        </p:txBody>
      </p:sp>
    </p:spTree>
    <p:extLst>
      <p:ext uri="{BB962C8B-B14F-4D97-AF65-F5344CB8AC3E}">
        <p14:creationId xmlns:p14="http://schemas.microsoft.com/office/powerpoint/2010/main" val="3671679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5932" b="10222"/>
          <a:stretch/>
        </p:blipFill>
        <p:spPr bwMode="auto">
          <a:xfrm>
            <a:off x="-13327" y="0"/>
            <a:ext cx="98185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" action="ppaction://hlinkshowjump?jump=lastslideviewed" highlightClick="1"/>
          </p:cNvPr>
          <p:cNvSpPr/>
          <p:nvPr/>
        </p:nvSpPr>
        <p:spPr>
          <a:xfrm>
            <a:off x="3707904" y="5085184"/>
            <a:ext cx="230425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" y="1268760"/>
            <a:ext cx="887697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731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5932" b="10222"/>
          <a:stretch/>
        </p:blipFill>
        <p:spPr bwMode="auto">
          <a:xfrm>
            <a:off x="0" y="0"/>
            <a:ext cx="98185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" action="ppaction://hlinkshowjump?jump=lastslideviewed" highlightClick="1"/>
          </p:cNvPr>
          <p:cNvSpPr/>
          <p:nvPr/>
        </p:nvSpPr>
        <p:spPr>
          <a:xfrm>
            <a:off x="3707904" y="5085184"/>
            <a:ext cx="230425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25" y="1058031"/>
            <a:ext cx="8857726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6006" y="3075057"/>
            <a:ext cx="2612872" cy="707886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1423</a:t>
            </a:r>
          </a:p>
        </p:txBody>
      </p:sp>
    </p:spTree>
    <p:extLst>
      <p:ext uri="{BB962C8B-B14F-4D97-AF65-F5344CB8AC3E}">
        <p14:creationId xmlns:p14="http://schemas.microsoft.com/office/powerpoint/2010/main" val="32258463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5932" b="10222"/>
          <a:stretch/>
        </p:blipFill>
        <p:spPr bwMode="auto">
          <a:xfrm>
            <a:off x="-13327" y="0"/>
            <a:ext cx="98185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" action="ppaction://hlinkshowjump?jump=lastslideviewed" highlightClick="1"/>
          </p:cNvPr>
          <p:cNvSpPr/>
          <p:nvPr/>
        </p:nvSpPr>
        <p:spPr>
          <a:xfrm>
            <a:off x="3707904" y="5085184"/>
            <a:ext cx="230425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8521252" cy="285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2155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5932" b="10222"/>
          <a:stretch/>
        </p:blipFill>
        <p:spPr bwMode="auto">
          <a:xfrm>
            <a:off x="-13327" y="0"/>
            <a:ext cx="98185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" action="ppaction://hlinkshowjump?jump=lastslideviewed" highlightClick="1"/>
          </p:cNvPr>
          <p:cNvSpPr/>
          <p:nvPr/>
        </p:nvSpPr>
        <p:spPr>
          <a:xfrm>
            <a:off x="3707904" y="5085184"/>
            <a:ext cx="230425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80" y="908720"/>
            <a:ext cx="8000304" cy="325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17004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5932" b="10222"/>
          <a:stretch/>
        </p:blipFill>
        <p:spPr bwMode="auto">
          <a:xfrm>
            <a:off x="-13327" y="0"/>
            <a:ext cx="98185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" action="ppaction://hlinkshowjump?jump=lastslideviewed" highlightClick="1"/>
          </p:cNvPr>
          <p:cNvSpPr/>
          <p:nvPr/>
        </p:nvSpPr>
        <p:spPr>
          <a:xfrm>
            <a:off x="3707904" y="5085184"/>
            <a:ext cx="230425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052735"/>
            <a:ext cx="8712968" cy="342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97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0">
              <a:srgbClr val="0819FB"/>
            </a:gs>
            <a:gs pos="35001">
              <a:srgbClr val="1A8D48"/>
            </a:gs>
            <a:gs pos="52000">
              <a:srgbClr val="FFFF00"/>
            </a:gs>
            <a:gs pos="89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470783"/>
            <a:ext cx="4422404" cy="4422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61998" y="476672"/>
            <a:ext cx="651171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2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Неверно!</a:t>
            </a:r>
          </a:p>
        </p:txBody>
      </p:sp>
      <p:sp>
        <p:nvSpPr>
          <p:cNvPr id="4" name="Управляющая кнопка: сведения 3">
            <a:hlinkClick r:id="" action="ppaction://hlinkshowjump?jump=lastslideviewed" highlightClick="1"/>
          </p:cNvPr>
          <p:cNvSpPr/>
          <p:nvPr/>
        </p:nvSpPr>
        <p:spPr>
          <a:xfrm>
            <a:off x="7236296" y="3789040"/>
            <a:ext cx="1152128" cy="892945"/>
          </a:xfrm>
          <a:prstGeom prst="actionButtonInformat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597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2" r="5932" b="10222"/>
          <a:stretch/>
        </p:blipFill>
        <p:spPr bwMode="auto">
          <a:xfrm>
            <a:off x="-13327" y="0"/>
            <a:ext cx="98185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Управляющая кнопка: домой 4">
            <a:hlinkClick r:id="" action="ppaction://hlinkshowjump?jump=lastslideviewed" highlightClick="1"/>
          </p:cNvPr>
          <p:cNvSpPr/>
          <p:nvPr/>
        </p:nvSpPr>
        <p:spPr>
          <a:xfrm>
            <a:off x="3707904" y="5085184"/>
            <a:ext cx="2304256" cy="86409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9081"/>
            <a:ext cx="9050188" cy="3755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87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424936" cy="1728192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Какое прозвище дали графу и полководцу М. И. Кутузову (на фото)?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561134899"/>
              </p:ext>
            </p:extLst>
          </p:nvPr>
        </p:nvGraphicFramePr>
        <p:xfrm>
          <a:off x="1403648" y="2492896"/>
          <a:ext cx="6096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0183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424936" cy="1728192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Как на самом деле звали Чингисхана?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1078624860"/>
              </p:ext>
            </p:extLst>
          </p:nvPr>
        </p:nvGraphicFramePr>
        <p:xfrm>
          <a:off x="1403648" y="2492896"/>
          <a:ext cx="6096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418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424936" cy="1728192"/>
          </a:xfrm>
        </p:spPr>
        <p:txBody>
          <a:bodyPr>
            <a:normAutofit/>
          </a:bodyPr>
          <a:lstStyle/>
          <a:p>
            <a:r>
              <a:rPr lang="ru-RU" dirty="0">
                <a:effectLst/>
              </a:rPr>
              <a:t>Как ещё называли Александра Македонского?</a:t>
            </a:r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20281489"/>
              </p:ext>
            </p:extLst>
          </p:nvPr>
        </p:nvGraphicFramePr>
        <p:xfrm>
          <a:off x="1403648" y="2492896"/>
          <a:ext cx="6096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418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424936" cy="1728192"/>
          </a:xfrm>
        </p:spPr>
        <p:txBody>
          <a:bodyPr>
            <a:normAutofit/>
          </a:bodyPr>
          <a:lstStyle/>
          <a:p>
            <a:r>
              <a:rPr lang="ru-RU" dirty="0"/>
              <a:t>Где свои последние годы провёл император Наполеон Бонапарт?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19870785"/>
              </p:ext>
            </p:extLst>
          </p:nvPr>
        </p:nvGraphicFramePr>
        <p:xfrm>
          <a:off x="1403648" y="2492896"/>
          <a:ext cx="6096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418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620688"/>
            <a:ext cx="8424936" cy="1728192"/>
          </a:xfrm>
        </p:spPr>
        <p:txBody>
          <a:bodyPr>
            <a:normAutofit/>
          </a:bodyPr>
          <a:lstStyle/>
          <a:p>
            <a:r>
              <a:rPr lang="ru-RU" dirty="0"/>
              <a:t>Кто из этих полководцев был ещё и писателем?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949989893"/>
              </p:ext>
            </p:extLst>
          </p:nvPr>
        </p:nvGraphicFramePr>
        <p:xfrm>
          <a:off x="1403648" y="2492896"/>
          <a:ext cx="6096000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84183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409</TotalTime>
  <Words>593</Words>
  <Application>Microsoft Office PowerPoint</Application>
  <PresentationFormat>Экран (4:3)</PresentationFormat>
  <Paragraphs>150</Paragraphs>
  <Slides>40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5" baseType="lpstr">
      <vt:lpstr>Arabic Typesetting</vt:lpstr>
      <vt:lpstr>Arial</vt:lpstr>
      <vt:lpstr>Arial Black</vt:lpstr>
      <vt:lpstr>Calibri</vt:lpstr>
      <vt:lpstr>Тема1</vt:lpstr>
      <vt:lpstr>Викторина  «Юнармейская битва интеллектуалов»</vt:lpstr>
      <vt:lpstr>Презентация PowerPoint</vt:lpstr>
      <vt:lpstr>Презентация PowerPoint</vt:lpstr>
      <vt:lpstr>Презентация PowerPoint</vt:lpstr>
      <vt:lpstr>Какое прозвище дали графу и полководцу М. И. Кутузову (на фото)?</vt:lpstr>
      <vt:lpstr>Как на самом деле звали Чингисхана?</vt:lpstr>
      <vt:lpstr>Как ещё называли Александра Македонского?</vt:lpstr>
      <vt:lpstr>Где свои последние годы провёл император Наполеон Бонапарт?</vt:lpstr>
      <vt:lpstr>Кто из этих полководцев был ещё и писателем?</vt:lpstr>
      <vt:lpstr>Кого из полководцев называли «отцом стратегии»?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Ползёт черепаха — Стальная рубаха, враг — в овраг, И она, где враг.</vt:lpstr>
      <vt:lpstr>На горе-горушке стоят старушки, Если охнут, люди оглохнут.</vt:lpstr>
      <vt:lpstr>Эта пушка не стреляет, Камни далеко метает, Нету в мире крепостей, Устоявших перед ней.</vt:lpstr>
      <vt:lpstr>И на суше, и на море Он всегда стоит в дозоре. Он страну не подведет – Нарушитель не пройдет. Кто это?</vt:lpstr>
      <vt:lpstr>Под водой железный кит Днем и ночью кит не спит Днем и ночью под водой Охраняет наш покой.</vt:lpstr>
      <vt:lpstr>Имя девичье носила И врага огнём косила, Вражьи замыслы порушив, Легендарная ...</vt:lpstr>
      <vt:lpstr>Какой монумент изображен на рисунке?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 «Юнармейская битва интеллектуалов»</dc:title>
  <dc:creator>Admin</dc:creator>
  <cp:lastModifiedBy>Пользователь</cp:lastModifiedBy>
  <cp:revision>37</cp:revision>
  <dcterms:created xsi:type="dcterms:W3CDTF">2023-02-13T15:19:38Z</dcterms:created>
  <dcterms:modified xsi:type="dcterms:W3CDTF">2023-02-20T11:19:29Z</dcterms:modified>
</cp:coreProperties>
</file>