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D300C0-2DFF-4D4A-A1FF-816554E7E5A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DE79FC-8F7C-4378-821A-18B37FA5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r>
              <a:rPr lang="ru-RU" dirty="0" smtClean="0"/>
              <a:t>Проблема свободы и служения Родине в творчестве А.С.Пушкина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365104"/>
            <a:ext cx="7772400" cy="7920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Литература 9 класс </a:t>
            </a:r>
            <a:r>
              <a:rPr lang="ru-RU" dirty="0" err="1" smtClean="0"/>
              <a:t>Климешина</a:t>
            </a:r>
            <a:r>
              <a:rPr lang="ru-RU" dirty="0" smtClean="0"/>
              <a:t> Г.В., учитель русского языка и литературы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688632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раскрывается проблема свободы и власти  в стихотворениях «К морю», «Анчар»?  - устно ответить на вопрос по записям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тетради.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образцу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стихотворения «К Чаадаеву» написать анализ стихотворения о любви (по выбору из учебника).  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Выучить стихотворение о любви (из учебника)</a:t>
            </a:r>
          </a:p>
          <a:p>
            <a:pPr marL="624078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  <a:p>
            <a:pPr marL="624078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Индивидуальное задание: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Подготовить сообщение по теме.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Ганзенко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«Михайловское. На пути к реализму»,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Захарова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«Я помню чудное мгновенье»,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Каталкин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«Борис Годунов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Проследить, как раскрывается проблема свободы и власти на примерах произведений поэта - «Деревня», «К Чаадаеву», «К морю», «Анчар».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Отметить романтические произведения поэта данного периода.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анализ произведения «К Чаадаеву»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Сообщение учащихся 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южной ссылке 1820-1824 . Романтические поэмы – «Бахчисарайский фонтан»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Аделова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«Кавказский пленник», «Братья-разбойники»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Акимгалиев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«Цыганы»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(Ананьева)</a:t>
            </a:r>
          </a:p>
          <a:p>
            <a:pPr marL="624078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9872" y="1124744"/>
            <a:ext cx="5544616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Окончив лицей, Пушкин едет в Петербург. Его ждёт «Арзамас», Карамзин и Жуковский. Пушкин посещает дома Олениных и Муравьёвых, в которых бывают и поэты, и художники, там он встретил Анну Керн. Поэт бывает В Большом театре, но живёт в Коломне и пишет…  «Вольность», «Деревня», «К Чаадаеву», «Руслан и Людмила» (март, 1820г). В мае поэта за эпиграммы и вольные стихи отправляют служить на юг.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Лирика Петербургского периода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1817-1820.  Свободолюбие.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Галина\Desktop\пуш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563888" cy="544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645024"/>
            <a:ext cx="8892480" cy="30243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 второй части герой -человек, которому деревня открыла свободу, ужасается «барству дикому» и «рабству тощему», которое «присвоило себе насильственной лозой и труд, и собственность, и время земледельца». В конце стихотворения он восклицает: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Увижу ль, о друзья! народ неугнетенный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 рабство, падшее по манию царя,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 над отечеством свободы просвещенной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Взойдет ли наконец прекрасная заря?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2987824" cy="37890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«Деревня»1819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первой части стихотворения поэт не видит ужасных сторон крепостной жизни, замечает «везде следы довольства и труда». 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алина\Desktop\дерев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987" y="0"/>
            <a:ext cx="6224013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08720"/>
            <a:ext cx="5112568" cy="54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 Яковлевич Чаадаев (1794—1856) был человеком оригинального ума и блестящего образования. Пушкин познакомился с ним еще лицеистом, в Царском Селе. Сюжет стихотворения развивает мысль о гражданском взрослении человека. «Любовь, надежда, тихая слава», носят не только личный, но и общественный характер служения Отчизне.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 Чаадаеву», 1818 </a:t>
            </a:r>
            <a:endParaRPr lang="ru-RU" dirty="0"/>
          </a:p>
        </p:txBody>
      </p:sp>
      <p:pic>
        <p:nvPicPr>
          <p:cNvPr id="3074" name="Picture 2" descr="C:\Users\Галина\Desktop\чаада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664" y="1268760"/>
            <a:ext cx="3917336" cy="4473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309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Послание «К Чаадаеву» было написано в 1818 году. Автор в нём раскрывает темы свободы и служения Родине. Идея произведения заключена в строчках: «Россия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вспрянет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ото сна». Герой стремиться приблизить «минуту вольности святой», он рад отдать Отчизне свою жизнь. Настроение в начале стихотворения грустное сменяется на воодушевлённое. Порыв к свободе создаётся с помощью эпитетов (нетерпеливою душой, вольности святой), метафор (звезда пленительного счастья), сравнений (как ждёт любовник молодой …свиданья), восклицания и обращения к товарищам (Души прекрасные порывы!). Послание написано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4-х стопным ямбом: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Любви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_    _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_  _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_   _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’|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_     _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’|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_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Я считаю, что в этом творении А.С.Пушкин говорит, что  счастье             человека возможно лишь в свободном обществе. </a:t>
            </a:r>
          </a:p>
          <a:p>
            <a:pPr>
              <a:buNone/>
            </a:pPr>
            <a:endParaRPr lang="ru-RU" sz="2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u="sng" dirty="0" smtClean="0"/>
              <a:t>Анализ стихотворения</a:t>
            </a:r>
            <a:endParaRPr lang="ru-RU" sz="24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88640"/>
            <a:ext cx="5148064" cy="597721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355976" y="116632"/>
            <a:ext cx="4788024" cy="6264696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«Руслан и Людмила»,1820 – романтическая поэма. Главный герой – Руслан едет на поиски Людмилы, которая похищена </a:t>
            </a:r>
            <a:r>
              <a:rPr lang="ru-RU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Черномором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Он преодолевает все препятствия, добывает волшебный меч, который помогает ему справиться со злодеем. Герой возвращается с победой в Киев и оживляет Людмилу. Автор воспевает любовь, творящую чудо, побеждающую зло. Поэма-сказка иронична, насыщена национальным колоритом.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Desktop\рус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23928" cy="6462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32040" y="3068960"/>
            <a:ext cx="4032448" cy="35283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Среди людей также есть герои, которые подобны морю по мощи и силе духа: «угасал Наполеон», «он был о, море, твой певец» – Байрон. </a:t>
            </a:r>
            <a:r>
              <a:rPr lang="ru-RU" u="sng" dirty="0" smtClean="0"/>
              <a:t>Море противопоставлено земному миру, в котором нет свободной воли, её наделён только поэт.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3168352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effectLst/>
              </a:rPr>
              <a:t>«К морю», 1824, позднее романтическое стихотворение, посвящённое теме свободы и власти. Поэт в нём говорит, что только море остаётся до конца свободным. </a:t>
            </a:r>
            <a:r>
              <a:rPr lang="ru-RU" sz="2800" dirty="0" smtClean="0">
                <a:effectLst/>
              </a:rPr>
              <a:t>Оно близко поэту по духу, он готов следовать ему «могучей страстью очарован у </a:t>
            </a:r>
            <a:r>
              <a:rPr lang="ru-RU" sz="2800" dirty="0" err="1" smtClean="0">
                <a:effectLst/>
              </a:rPr>
              <a:t>берего</a:t>
            </a:r>
            <a:r>
              <a:rPr lang="ru-RU" sz="2800" dirty="0" smtClean="0">
                <a:effectLst/>
              </a:rPr>
              <a:t> в остался я». </a:t>
            </a:r>
            <a:endParaRPr lang="ru-RU" sz="2800" dirty="0">
              <a:effectLst/>
            </a:endParaRPr>
          </a:p>
        </p:txBody>
      </p:sp>
      <p:pic>
        <p:nvPicPr>
          <p:cNvPr id="2050" name="Picture 2" descr="C:\Users\Галина\Desktop\к мор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8655"/>
            <a:ext cx="5148064" cy="3589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260648"/>
            <a:ext cx="4320480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u="sng" dirty="0" smtClean="0"/>
              <a:t>Власть утверждается не только над «рабом», но и над другими, свободными людьми. </a:t>
            </a:r>
            <a:r>
              <a:rPr lang="ru-RU" dirty="0" smtClean="0"/>
              <a:t>Князь, получив «смертную смолу», пропитывает стрелы «и с ними гибель разослал к </a:t>
            </a:r>
            <a:r>
              <a:rPr lang="ru-RU" dirty="0" err="1" smtClean="0"/>
              <a:t>соседам</a:t>
            </a:r>
            <a:r>
              <a:rPr lang="ru-RU" dirty="0" smtClean="0"/>
              <a:t> в чуждые пределы».    </a:t>
            </a:r>
            <a:r>
              <a:rPr lang="ru-RU" u="sng" dirty="0" smtClean="0"/>
              <a:t>В произведении Пушкин осуждает бесчеловечность власти по отношению к людям. 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52528" cy="3672408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«Анчар», 1828, также говорит о теме свободы и власти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 В стихотворении есть сюжет притчи, который раскрывает нам не только идею, и авторское восприятие проблемы. </a:t>
            </a:r>
            <a:r>
              <a:rPr lang="ru-RU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Анчар – древо зла, символ самодержавия. Оно, по мнению поэта, несёт гибель всему живому.</a:t>
            </a:r>
            <a:endParaRPr lang="ru-RU" sz="280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алина\Desktop\анч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3864"/>
            <a:ext cx="5004048" cy="296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775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Проблема свободы и служения Родине в творчестве А.С.Пушкина </vt:lpstr>
      <vt:lpstr>Цель урока</vt:lpstr>
      <vt:lpstr> Лирика Петербургского периода 1817-1820.  Свободолюбие. </vt:lpstr>
      <vt:lpstr>«Деревня»1819  В первой части стихотворения поэт не видит ужасных сторон крепостной жизни, замечает «везде следы довольства и труда». </vt:lpstr>
      <vt:lpstr>«К Чаадаеву», 1818 </vt:lpstr>
      <vt:lpstr>Анализ стихотворения</vt:lpstr>
      <vt:lpstr>«Руслан и Людмила»,1820 – романтическая поэма. Главный герой – Руслан едет на поиски Людмилы, которая похищена Черномором. Он преодолевает все препятствия, добывает волшебный меч, который помогает ему справиться со злодеем. Герой возвращается с победой в Киев и оживляет Людмилу. Автор воспевает любовь, творящую чудо, побеждающую зло. Поэма-сказка иронична, насыщена национальным колоритом.</vt:lpstr>
      <vt:lpstr>«К морю», 1824, позднее романтическое стихотворение, посвящённое теме свободы и власти. Поэт в нём говорит, что только море остаётся до конца свободным. Оно близко поэту по духу, он готов следовать ему «могучей страстью очарован у берего в остался я». </vt:lpstr>
      <vt:lpstr>«Анчар», 1828, также говорит о теме свободы и власти. В стихотворении есть сюжет притчи, который раскрывает нам не только идею, и авторское восприятие проблемы. Анчар – древо зла, символ самодержавия. Оно, по мнению поэта, несёт гибель всему живому.</vt:lpstr>
      <vt:lpstr> Домашнее задание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свободы и служения Родине в творчестве А.С.Пушкина</dc:title>
  <dc:creator>Галина</dc:creator>
  <cp:lastModifiedBy>Галина</cp:lastModifiedBy>
  <cp:revision>18</cp:revision>
  <dcterms:created xsi:type="dcterms:W3CDTF">2021-11-13T17:41:28Z</dcterms:created>
  <dcterms:modified xsi:type="dcterms:W3CDTF">2022-07-08T05:04:43Z</dcterms:modified>
</cp:coreProperties>
</file>