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0" r:id="rId4"/>
    <p:sldId id="266" r:id="rId5"/>
    <p:sldId id="267" r:id="rId6"/>
    <p:sldId id="268" r:id="rId7"/>
    <p:sldId id="256" r:id="rId8"/>
    <p:sldId id="258" r:id="rId9"/>
    <p:sldId id="262" r:id="rId10"/>
    <p:sldId id="263" r:id="rId11"/>
    <p:sldId id="264" r:id="rId12"/>
    <p:sldId id="257" r:id="rId13"/>
    <p:sldId id="259" r:id="rId14"/>
    <p:sldId id="26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jC1poXqtoHE/hqdefault.jpg" TargetMode="External"/><Relationship Id="rId13" Type="http://schemas.openxmlformats.org/officeDocument/2006/relationships/hyperlink" Target="https://ds04.infourok.ru/uploads/ex/0c36/0007c0dd-035d7bc1/hello_html_1daf0b9b.jpg" TargetMode="External"/><Relationship Id="rId3" Type="http://schemas.openxmlformats.org/officeDocument/2006/relationships/hyperlink" Target="http://cdn.e96.ru/assets/images/catalog/kitchen_appliance/crockery/kastryuli/1442108/1442108-agness-934-203_5959310.jpg" TargetMode="External"/><Relationship Id="rId7" Type="http://schemas.openxmlformats.org/officeDocument/2006/relationships/hyperlink" Target="https://img6.minus50.net/fccd3b473e08_336x224.jpg" TargetMode="External"/><Relationship Id="rId12" Type="http://schemas.openxmlformats.org/officeDocument/2006/relationships/hyperlink" Target="https://i0.lbrd.ru/fileentry/get/597/08/9a/5e589f765adb95736bc6bfcdbf7e.png" TargetMode="External"/><Relationship Id="rId2" Type="http://schemas.openxmlformats.org/officeDocument/2006/relationships/hyperlink" Target="https://teamoll.ru/Gallery/Image/Ph3-siv8QgxyHa8Gbof19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amondelectric.ru/images/2664/2663510/noj_kyhonnii_victorinox_1.jpg" TargetMode="External"/><Relationship Id="rId11" Type="http://schemas.openxmlformats.org/officeDocument/2006/relationships/hyperlink" Target="https://avatars.mds.yandex.net/get-pdb/1025945/42cfae5a-fce5-4138-ada5-585d4c4d78a8/s1200" TargetMode="External"/><Relationship Id="rId5" Type="http://schemas.openxmlformats.org/officeDocument/2006/relationships/hyperlink" Target="http://ae01.alicdn.com/kf/HTB1dfJvfYZnBKNjSZFrq6yRLFXai.jpg_q50.jpg" TargetMode="External"/><Relationship Id="rId10" Type="http://schemas.openxmlformats.org/officeDocument/2006/relationships/hyperlink" Target="http://funnyhorse.pictures/images/phocagallery/cute/thumbs/phoca_thumb_l_cute-horse.jpg" TargetMode="External"/><Relationship Id="rId4" Type="http://schemas.openxmlformats.org/officeDocument/2006/relationships/hyperlink" Target="https://fhd.multiurok.ru/8/c/6/8c6264d0268437e1d06dd70c02d9574a58b6f9e3/konspiekt-loghopiedichieskogho-zaniatiia-dlia-3-4-_4.jpeg" TargetMode="External"/><Relationship Id="rId9" Type="http://schemas.openxmlformats.org/officeDocument/2006/relationships/hyperlink" Target="https://foto.hastane.com.tr/galeri/2015/08/12/nehir-canavarlari_x_26023_o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abavnik.club/wp-content/uploads/Kartinki_pro_samolet_6_14205547-1024x576.jpg" TargetMode="External"/><Relationship Id="rId3" Type="http://schemas.openxmlformats.org/officeDocument/2006/relationships/hyperlink" Target="https://i.pinimg.com/736x/65/16/fe/6516fe8453e1429d3f611a4e3c505d5b--cute-clipart-bia.jpg" TargetMode="External"/><Relationship Id="rId7" Type="http://schemas.openxmlformats.org/officeDocument/2006/relationships/hyperlink" Target="http://images.clipartpanda.com/pilot-clipart-TN_airline-pilot-standing-with-arms-crossed-clipart-5181.jpg" TargetMode="External"/><Relationship Id="rId2" Type="http://schemas.openxmlformats.org/officeDocument/2006/relationships/hyperlink" Target="https://69.img.avito.st/image/1/bMxRMba3wCVHkXolBXRE98qSwCPzksAjlP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736x/70/c5/b3/70c5b3ba1a0490761ac8aeda09f3ddd4--hibiscus-flowers-art-flowers.jpg" TargetMode="External"/><Relationship Id="rId5" Type="http://schemas.openxmlformats.org/officeDocument/2006/relationships/hyperlink" Target="https://avatars.mds.yandex.net/get-pdb/1751208/a3090770-c072-4844-89c9-3c35ef4054ba/s1200" TargetMode="External"/><Relationship Id="rId10" Type="http://schemas.openxmlformats.org/officeDocument/2006/relationships/hyperlink" Target="https://media.istockphoto.com/photos/empty-nest-picture-id184104981?k=6&amp;m=184104981&amp;s=612x612&amp;w=0&amp;h=z4V3_Qnxv4KUuFxvVWvUi-ZWfPyZMMNt_lFaM_p4HWU=" TargetMode="External"/><Relationship Id="rId4" Type="http://schemas.openxmlformats.org/officeDocument/2006/relationships/hyperlink" Target="https://avatars.mds.yandex.net/get-zen_doc/1900370/pub_5ca71fc973462700b2280eb9_5ca72054acc64a00b30a89c6/scale_1200" TargetMode="External"/><Relationship Id="rId9" Type="http://schemas.openxmlformats.org/officeDocument/2006/relationships/hyperlink" Target="https://forum.optina.ru/uploads/profile/photo-thumb-2426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arina-kirov.ru/wp-content/uploads/2019/02/510dc1f389ea8ba6271568fe7402b457.jpeg" TargetMode="External"/><Relationship Id="rId3" Type="http://schemas.openxmlformats.org/officeDocument/2006/relationships/hyperlink" Target="https://avatars.mds.yandex.net/get-pdb/216365/950635f9-5136-412a-ae5e-fb79f11936b1/s1200?webp=false" TargetMode="External"/><Relationship Id="rId7" Type="http://schemas.openxmlformats.org/officeDocument/2006/relationships/hyperlink" Target="http://img2.3png.com/2013a6131dd75f0877b6ae57006069fa59a2.png" TargetMode="External"/><Relationship Id="rId2" Type="http://schemas.openxmlformats.org/officeDocument/2006/relationships/hyperlink" Target="https://pickimage.ru/detskie-risunki/vospitatelya-s-detmi-na-prozrachnom-fon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gitworkonlineforreal.com/wp-content/uploads/2018/01/Screenshot_2018-08-14-02-02-20-1024x576.png" TargetMode="External"/><Relationship Id="rId11" Type="http://schemas.openxmlformats.org/officeDocument/2006/relationships/hyperlink" Target="http://redsuvenir.ru/images/products/OASIS/829834_a.jpg" TargetMode="External"/><Relationship Id="rId5" Type="http://schemas.openxmlformats.org/officeDocument/2006/relationships/hyperlink" Target="https://pickimage.ru/wp-content/uploads/images/detskie/forest/les10.jpg" TargetMode="External"/><Relationship Id="rId10" Type="http://schemas.openxmlformats.org/officeDocument/2006/relationships/hyperlink" Target="https://thumbs.dreamstime.com/b/princess-%D0%B1%D0%B0%D0%B1%D0%BE%D1%87%D0%BA%D0%B8-25387017.jpg" TargetMode="External"/><Relationship Id="rId4" Type="http://schemas.openxmlformats.org/officeDocument/2006/relationships/hyperlink" Target="https://i.artfile.me/wallpaper/26-09-2017/3569x2352/vektornaya-grafika-eda--food-listya-osen-1237744.jpg" TargetMode="External"/><Relationship Id="rId9" Type="http://schemas.openxmlformats.org/officeDocument/2006/relationships/hyperlink" Target="https://gorod.sumy.ua/image/news/2014/2014_10/charivnuk/6Pi_hLpDck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  <a:t>«Волшебные кольца </a:t>
            </a:r>
            <a:r>
              <a:rPr lang="ru-RU" sz="7300" b="1" dirty="0" err="1" smtClean="0">
                <a:solidFill>
                  <a:schemeClr val="accent2">
                    <a:lumMod val="50000"/>
                  </a:schemeClr>
                </a:solidFill>
              </a:rPr>
              <a:t>Луллия</a:t>
            </a:r>
            <a: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b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(настольная дидактическая игра для детей старшего возраста)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40224"/>
              </p:ext>
            </p:extLst>
          </p:nvPr>
        </p:nvGraphicFramePr>
        <p:xfrm>
          <a:off x="323529" y="260648"/>
          <a:ext cx="8568951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8312" cy="20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808312" cy="2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08312" cy="21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1614"/>
            <a:ext cx="2829907" cy="20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81614"/>
            <a:ext cx="2812206" cy="20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72" y="2400269"/>
            <a:ext cx="2976624" cy="20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5" y="4562342"/>
            <a:ext cx="2778815" cy="203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12533"/>
            <a:ext cx="2808312" cy="20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72" y="4503085"/>
            <a:ext cx="2832608" cy="207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2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68180"/>
              </p:ext>
            </p:extLst>
          </p:nvPr>
        </p:nvGraphicFramePr>
        <p:xfrm>
          <a:off x="251520" y="260648"/>
          <a:ext cx="8640960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8312" cy="20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088232" cy="20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4958"/>
            <a:ext cx="2822361" cy="205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25" y="2925224"/>
            <a:ext cx="9080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1363"/>
            <a:ext cx="9080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9" y="3405365"/>
            <a:ext cx="9080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59" y="2488509"/>
            <a:ext cx="9080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1" y="2466361"/>
            <a:ext cx="9080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7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32443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1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859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teamoll.ru/Gallery/Image/Ph3-siv8QgxyHa8Gbof19g.jpg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834973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cdn.e96.ru/assets/images/catalog/kitchen_appliance/crockery/kastryuli/1442108/1442108-agness-934-203_5959310.jpg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48478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https://fhd.multiurok.ru/8/c/6/8c6264d0268437e1d06dd70c02d9574a58b6f9e3/konspiekt-loghopiedichieskogho-zaniatiia-dlia-3-4-_</a:t>
            </a:r>
            <a:r>
              <a:rPr lang="en-US" dirty="0" smtClean="0">
                <a:hlinkClick r:id="rId4"/>
              </a:rPr>
              <a:t>4.jpeg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218250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ae01.alicdn.com/kf/HTB1dfJvfYZnBKNjSZFrq6yRLFXai.jpg_q50.jpg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263691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diamondelectric.ru/images/2664/2663510/noj_kyhonnii_victorinox_1.jpg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310583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img6.minus50.net/fccd3b473e08_336x224.jpg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567499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i.ytimg.com/vi/jC1poXqtoHE/hqdefault.jpg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9066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foto.hastane.com.tr/galeri/2015/08/12/nehir-canavarlari_x_26023_o.jpg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890665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10"/>
            </a:endParaRPr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funnyhorse.pictures/images/phocagallery/cute/thumbs/phoca_thumb_l_cute-horse.jpg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67335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11"/>
            </a:endParaRPr>
          </a:p>
          <a:p>
            <a:endParaRPr lang="ru-RU" dirty="0">
              <a:hlinkClick r:id="rId11"/>
            </a:endParaRPr>
          </a:p>
          <a:p>
            <a:endParaRPr lang="ru-RU" dirty="0" smtClean="0">
              <a:hlinkClick r:id="rId11"/>
            </a:endParaRPr>
          </a:p>
          <a:p>
            <a:endParaRPr lang="ru-RU" dirty="0">
              <a:hlinkClick r:id="rId11"/>
            </a:endParaRPr>
          </a:p>
          <a:p>
            <a:endParaRPr lang="ru-RU" dirty="0" smtClean="0">
              <a:hlinkClick r:id="rId11"/>
            </a:endParaRPr>
          </a:p>
          <a:p>
            <a:endParaRPr lang="ru-RU" dirty="0">
              <a:hlinkClick r:id="rId11"/>
            </a:endParaRPr>
          </a:p>
          <a:p>
            <a:endParaRPr lang="ru-RU" dirty="0" smtClean="0">
              <a:hlinkClick r:id="rId11"/>
            </a:endParaRPr>
          </a:p>
          <a:p>
            <a:r>
              <a:rPr lang="en-US" dirty="0" smtClean="0">
                <a:hlinkClick r:id="rId11"/>
              </a:rPr>
              <a:t>https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avatars.mds.yandex.net/get-pdb/1025945/42cfae5a-fce5-4138-ada5-585d4c4d78a8/s1200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105835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12"/>
            </a:endParaRPr>
          </a:p>
          <a:p>
            <a:endParaRPr lang="ru-RU" dirty="0">
              <a:hlinkClick r:id="rId12"/>
            </a:endParaRPr>
          </a:p>
          <a:p>
            <a:endParaRPr lang="ru-RU" dirty="0" smtClean="0">
              <a:hlinkClick r:id="rId12"/>
            </a:endParaRPr>
          </a:p>
          <a:p>
            <a:endParaRPr lang="ru-RU" dirty="0">
              <a:hlinkClick r:id="rId12"/>
            </a:endParaRPr>
          </a:p>
          <a:p>
            <a:endParaRPr lang="ru-RU" dirty="0" smtClean="0">
              <a:hlinkClick r:id="rId12"/>
            </a:endParaRPr>
          </a:p>
          <a:p>
            <a:endParaRPr lang="ru-RU" dirty="0">
              <a:hlinkClick r:id="rId12"/>
            </a:endParaRPr>
          </a:p>
          <a:p>
            <a:endParaRPr lang="ru-RU" dirty="0" smtClean="0">
              <a:hlinkClick r:id="rId12"/>
            </a:endParaRPr>
          </a:p>
          <a:p>
            <a:endParaRPr lang="ru-RU" dirty="0">
              <a:hlinkClick r:id="rId12"/>
            </a:endParaRPr>
          </a:p>
          <a:p>
            <a:endParaRPr lang="ru-RU" dirty="0" smtClean="0">
              <a:hlinkClick r:id="rId12"/>
            </a:endParaRPr>
          </a:p>
          <a:p>
            <a:r>
              <a:rPr lang="en-US" dirty="0" smtClean="0">
                <a:hlinkClick r:id="rId12"/>
              </a:rPr>
              <a:t>https</a:t>
            </a:r>
            <a:r>
              <a:rPr lang="en-US" dirty="0">
                <a:hlinkClick r:id="rId12"/>
              </a:rPr>
              <a:t>://i0.lbrd.ru/fileentry/get/597/08/9a/5e589f765adb95736bc6bfcdbf7e.png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105835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13"/>
            </a:endParaRPr>
          </a:p>
          <a:p>
            <a:endParaRPr lang="ru-RU" dirty="0">
              <a:hlinkClick r:id="rId13"/>
            </a:endParaRPr>
          </a:p>
          <a:p>
            <a:endParaRPr lang="ru-RU" dirty="0" smtClean="0">
              <a:hlinkClick r:id="rId13"/>
            </a:endParaRPr>
          </a:p>
          <a:p>
            <a:endParaRPr lang="ru-RU" dirty="0">
              <a:hlinkClick r:id="rId13"/>
            </a:endParaRPr>
          </a:p>
          <a:p>
            <a:endParaRPr lang="ru-RU" dirty="0" smtClean="0">
              <a:hlinkClick r:id="rId13"/>
            </a:endParaRPr>
          </a:p>
          <a:p>
            <a:endParaRPr lang="ru-RU" dirty="0">
              <a:hlinkClick r:id="rId13"/>
            </a:endParaRPr>
          </a:p>
          <a:p>
            <a:endParaRPr lang="ru-RU" dirty="0" smtClean="0">
              <a:hlinkClick r:id="rId13"/>
            </a:endParaRPr>
          </a:p>
          <a:p>
            <a:endParaRPr lang="ru-RU" dirty="0">
              <a:hlinkClick r:id="rId13"/>
            </a:endParaRPr>
          </a:p>
          <a:p>
            <a:endParaRPr lang="ru-RU" dirty="0" smtClean="0">
              <a:hlinkClick r:id="rId13"/>
            </a:endParaRPr>
          </a:p>
          <a:p>
            <a:endParaRPr lang="ru-RU" dirty="0">
              <a:hlinkClick r:id="rId13"/>
            </a:endParaRPr>
          </a:p>
          <a:p>
            <a:r>
              <a:rPr lang="en-US" dirty="0" smtClean="0">
                <a:hlinkClick r:id="rId13"/>
              </a:rPr>
              <a:t>https</a:t>
            </a:r>
            <a:r>
              <a:rPr lang="en-US" dirty="0">
                <a:hlinkClick r:id="rId13"/>
              </a:rPr>
              <a:t>://ds04.infourok.ru/uploads/ex/0c36/0007c0dd-035d7bc1/hello_html_1daf0b9b.jpg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3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69.img.avito.st/image/1/bMxRMba3wCVHkXolBXRE98qSwCPzksAjlPE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7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https://i.pinimg.com/736x/65/16/fe/6516fe8453e1429d3f611a4e3c505d5b--</a:t>
            </a:r>
            <a:r>
              <a:rPr lang="en-US" dirty="0" smtClean="0">
                <a:hlinkClick r:id="rId3"/>
              </a:rPr>
              <a:t>cute-clipart-bia.jpg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avatars.mds.yandex.net/get-zen_doc/1900370/pub_5ca71fc973462700b2280eb9_5ca72054acc64a00b30a89c6/scale_1200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6194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https://avatars.mds.yandex.net/get-pdb/1751208/a3090770-c072-4844-89c9-3c35ef4054ba/s1200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6733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i.pinimg.com/736x/70/c5/b3/70c5b3ba1a0490761ac8aeda09f3ddd4-</a:t>
            </a:r>
            <a:r>
              <a:rPr lang="en-US" dirty="0">
                <a:hlinkClick r:id="rId6"/>
              </a:rPr>
              <a:t>-</a:t>
            </a:r>
            <a:r>
              <a:rPr lang="en-US" dirty="0" smtClean="0">
                <a:hlinkClick r:id="rId6"/>
              </a:rPr>
              <a:t>hibiscus-flowers-art-flowers.jpg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170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images.clipartpanda.com/pilot-clipart-TN_airline-pilot-standing-with-arms-crossed-clipart-5181.jpg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17869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8"/>
            </a:endParaRPr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zabavnik.club/wp-content/uploads/Kartinki_pro_samolet_6_14205547-1024x576.jpg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08518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://forum.optina.ru/uploads/profile/photo-thumb-2426.jpg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9033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10"/>
            </a:endParaRPr>
          </a:p>
          <a:p>
            <a:endParaRPr lang="ru-RU" dirty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>
              <a:hlinkClick r:id="rId10"/>
            </a:endParaRPr>
          </a:p>
          <a:p>
            <a:endParaRPr lang="ru-RU" dirty="0" smtClean="0">
              <a:hlinkClick r:id="rId10"/>
            </a:endParaRPr>
          </a:p>
          <a:p>
            <a:endParaRPr lang="ru-RU" dirty="0">
              <a:hlinkClick r:id="rId10"/>
            </a:endParaRPr>
          </a:p>
          <a:p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://media.istockphoto.com/photos/empty-nest-picture-id184104981?k=6&amp;m=184104981&amp;s=612x612&amp;w=0&amp;h=z4V3_Qnxv4KUuFxvVWvUi-ZWfPyZMMNt_lFaM_p4HWU</a:t>
            </a:r>
            <a:r>
              <a:rPr lang="en-US" dirty="0" smtClean="0">
                <a:hlinkClick r:id="rId10"/>
              </a:rPr>
              <a:t>=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https://pickimage.ru/detskie-risunki/vospitatelya-s-detmi-na-prozrachnom-fone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avatars.mds.yandex.net/get-pdb/216365/950635f9-5136-412a-ae5e-fb79f11936b1/s1200?webp=false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https://i.artfile.me/wallpaper/26-09-2017/3569x2352/vektornaya-grafika-eda--</a:t>
            </a:r>
            <a:r>
              <a:rPr lang="en-US" dirty="0" smtClean="0">
                <a:hlinkClick r:id="rId4"/>
              </a:rPr>
              <a:t>food-listya-osen-1237744.jpg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0811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https://pickimage.ru/wp-content/uploads/images/detskie/forest/les10.jpg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67335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legitworkonlineforreal.com/wp-content/uploads/2018/01/Screenshot_2018-08-14-02-02-20-1024x576.png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1703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img2.3png.com/2013a6131dd75f0877b6ae57006069fa59a2.png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6733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8"/>
            </a:endParaRPr>
          </a:p>
          <a:p>
            <a:endParaRPr lang="ru-RU" dirty="0">
              <a:hlinkClick r:id="rId8"/>
            </a:endParaRPr>
          </a:p>
          <a:p>
            <a:endParaRPr lang="ru-RU" dirty="0" smtClean="0">
              <a:hlinkClick r:id="rId8"/>
            </a:endParaRPr>
          </a:p>
          <a:p>
            <a:endParaRPr lang="ru-RU" dirty="0">
              <a:hlinkClick r:id="rId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167663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https://gorod.sumy.ua/image/news/2014/2014_10/charivnuk/6Pi_hLpDcks.jpg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10"/>
              </a:rPr>
              <a:t>https://thumbs.dreamstime.com/b/princess-%</a:t>
            </a:r>
            <a:r>
              <a:rPr lang="en-US" dirty="0" smtClean="0">
                <a:hlinkClick r:id="rId10"/>
              </a:rPr>
              <a:t>D0%B1%D0%B0%D0%B1%D0%BE%D1%87%D0%BA%D0%B8-25387017.jpg</a:t>
            </a:r>
            <a:endParaRPr lang="ru-RU" dirty="0" smtClean="0"/>
          </a:p>
          <a:p>
            <a:endParaRPr lang="ru-RU" dirty="0" smtClean="0">
              <a:hlinkClick r:id="rId11"/>
            </a:endParaRPr>
          </a:p>
          <a:p>
            <a:endParaRPr lang="ru-RU" dirty="0">
              <a:hlinkClick r:id="rId11"/>
            </a:endParaRPr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://redsuvenir.ru/images/products/OASIS/829834_a.jpg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й телефон хонер\IMG_20200217_1937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144" r="-2203" b="10211"/>
          <a:stretch/>
        </p:blipFill>
        <p:spPr bwMode="auto">
          <a:xfrm>
            <a:off x="611560" y="404664"/>
            <a:ext cx="8076582" cy="61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8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465"/>
            <a:ext cx="464400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4499991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й телефон хонер\IMG_20200216_174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2" b="3113"/>
          <a:stretch/>
        </p:blipFill>
        <p:spPr bwMode="auto">
          <a:xfrm rot="16200000">
            <a:off x="1445019" y="-867452"/>
            <a:ext cx="6488470" cy="860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й телефон хонер\IMG_20200214_161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112568" cy="65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й телефон хонер\IMG_20200214_161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3280"/>
            <a:ext cx="4752528" cy="63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46460"/>
              </p:ext>
            </p:extLst>
          </p:nvPr>
        </p:nvGraphicFramePr>
        <p:xfrm>
          <a:off x="466927" y="312501"/>
          <a:ext cx="7057400" cy="47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11"/>
                <a:gridCol w="1749011"/>
                <a:gridCol w="1749011"/>
                <a:gridCol w="1810367"/>
              </a:tblGrid>
              <a:tr h="1566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6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6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1118538" cy="7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1040780" cy="7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1051794" cy="78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414" r="9043" b="9855"/>
          <a:stretch/>
        </p:blipFill>
        <p:spPr bwMode="auto">
          <a:xfrm>
            <a:off x="5785704" y="417901"/>
            <a:ext cx="1018544" cy="68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414" r="9043" b="9855"/>
          <a:stretch/>
        </p:blipFill>
        <p:spPr bwMode="auto">
          <a:xfrm>
            <a:off x="6372200" y="1098855"/>
            <a:ext cx="1025167" cy="6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242">
            <a:off x="2924747" y="986017"/>
            <a:ext cx="971672" cy="9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9626">
            <a:off x="2606712" y="252613"/>
            <a:ext cx="941324" cy="9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486" y="2046815"/>
            <a:ext cx="1317233" cy="14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8313" r="7943" b="12709"/>
          <a:stretch/>
        </p:blipFill>
        <p:spPr bwMode="auto">
          <a:xfrm>
            <a:off x="2511896" y="1916832"/>
            <a:ext cx="1232200" cy="7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8313" r="7943" b="12709"/>
          <a:stretch/>
        </p:blipFill>
        <p:spPr bwMode="auto">
          <a:xfrm>
            <a:off x="2699792" y="2708920"/>
            <a:ext cx="1180219" cy="7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07" y="367853"/>
            <a:ext cx="974000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96114"/>
            <a:ext cx="1702683" cy="14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04" y="2139951"/>
            <a:ext cx="1704054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3" y="3717032"/>
            <a:ext cx="1597605" cy="9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3126"/>
            <a:ext cx="161226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13065"/>
            <a:ext cx="1743750" cy="137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86" y="3398439"/>
            <a:ext cx="1856650" cy="173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20713"/>
              </p:ext>
            </p:extLst>
          </p:nvPr>
        </p:nvGraphicFramePr>
        <p:xfrm>
          <a:off x="251520" y="260649"/>
          <a:ext cx="712879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65618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76" y="74337"/>
            <a:ext cx="1886752" cy="178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60648"/>
            <a:ext cx="1187822" cy="15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1881063" cy="13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483"/>
            <a:ext cx="1659461" cy="140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32" y="1809482"/>
            <a:ext cx="1696080" cy="140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20" y="1809482"/>
            <a:ext cx="1704292" cy="140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8" y="1772816"/>
            <a:ext cx="1741084" cy="14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33924" r="14240" b="32152"/>
          <a:stretch/>
        </p:blipFill>
        <p:spPr bwMode="auto">
          <a:xfrm rot="20132427">
            <a:off x="3834615" y="3630968"/>
            <a:ext cx="1829103" cy="10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1300"/>
            <a:ext cx="792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0" y="3429000"/>
            <a:ext cx="792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81034"/>
              </p:ext>
            </p:extLst>
          </p:nvPr>
        </p:nvGraphicFramePr>
        <p:xfrm>
          <a:off x="251520" y="260648"/>
          <a:ext cx="8568951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211223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20" y="1008931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76" y="332656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4090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60" y="335063"/>
            <a:ext cx="11890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59" y="1484784"/>
            <a:ext cx="11890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3445"/>
            <a:ext cx="11890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39" y="332656"/>
            <a:ext cx="11890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9231" y1="6716" x2="89231" y2="6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35" y="867643"/>
            <a:ext cx="11890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60" y="1426839"/>
            <a:ext cx="7985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2" y="1377003"/>
            <a:ext cx="7985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4972"/>
            <a:ext cx="7985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2" y="332656"/>
            <a:ext cx="7985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35" y="402196"/>
            <a:ext cx="7985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61735"/>
            <a:ext cx="8905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7" y="3727450"/>
            <a:ext cx="8905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20" y="2986958"/>
            <a:ext cx="8905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70" y="2415942"/>
            <a:ext cx="8905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1" y="2515010"/>
            <a:ext cx="8905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71737"/>
            <a:ext cx="1590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74" y="2894573"/>
            <a:ext cx="1590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0" y="3885505"/>
            <a:ext cx="14874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860185"/>
            <a:ext cx="927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87" y="3847944"/>
            <a:ext cx="927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83" y="3181476"/>
            <a:ext cx="927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73" y="2597151"/>
            <a:ext cx="927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8" y="2568701"/>
            <a:ext cx="927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0" y="4488197"/>
            <a:ext cx="2805882" cy="21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32" y="4497880"/>
            <a:ext cx="2775665" cy="20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корова" descr="http://thumbs.dreamstime.com/t/%D1%87%D0%B5%D1%80%D0%BD%D0%B0%D1%8F-%D0%B1%D0%B5%D0%BB%D0%B8%D0%B7%D0%BD%D0%B0-%D0%B2%D1%8B%D0%B3%D0%BE%D0%BD%D0%B0-%D0%B7%D0%B5%D0%BB%D0%B5%D0%BD%D0%BE%D0%B3%D0%BE-%D1%86%D0%B2%D0%B5%D1%82%D0%B0-%D1%82%D1%80%D0%B0%D0%B2%D1%8B-%D0%BA%D0%BE%D1%80%D0%BE%D0%B2%D1%8B-milch-2120538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2678" y="4497880"/>
            <a:ext cx="2797794" cy="2091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4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106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«Волшебные кольца Луллия»   (настольная дидактическая игра для детей старшего возраста)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34</cp:revision>
  <cp:lastPrinted>2020-02-12T15:06:32Z</cp:lastPrinted>
  <dcterms:created xsi:type="dcterms:W3CDTF">2020-01-29T14:18:19Z</dcterms:created>
  <dcterms:modified xsi:type="dcterms:W3CDTF">2020-02-23T17:26:23Z</dcterms:modified>
</cp:coreProperties>
</file>